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50" autoAdjust="0"/>
  </p:normalViewPr>
  <p:slideViewPr>
    <p:cSldViewPr>
      <p:cViewPr>
        <p:scale>
          <a:sx n="100" d="100"/>
          <a:sy n="100" d="100"/>
        </p:scale>
        <p:origin x="1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CC1CB23-E9F4-4C10-9576-D0D651999F3C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B20BB56-299F-4627-B0FF-CC86F80D6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36630D-31ED-4407-BFD7-06BFDFF9A9F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2B3A3-3732-4150-8627-C65DA0E1DA0A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93001-176F-4506-BAD0-19C1B4B1D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EAD2B-5841-441E-B927-78BF8CD065E4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6AC74-5861-4D3F-BA56-53881E176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82DCD-F204-4661-A79F-6192F1376C3A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BBD4F-D962-468F-BAC4-746A3AE611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F7E8C-A299-4259-8E01-268071876F6B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33532-8FC3-41D5-A44E-3B0150FFA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4474-4218-47EE-A069-E865D53442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B7411-CA2F-4D75-B920-33FB5D33A858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8E645-F9D8-4E59-BA93-CC5A920F7273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8266D-13AF-4C55-8E68-A52C4F7061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E9CC8-9EA7-419C-93AB-3BB93FD94C8D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E43D8-D055-4273-8BA1-CF50886E5C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D84E0-BEDC-4ED8-8EC9-C226F04A136F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39E95-AE73-4066-BB37-435F989DE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6C61F-6D9C-4FE3-A591-E5B5AC75F75F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4E464-A7F2-41DF-A5E5-A2A621447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7FD6A-AE40-4D27-A423-B4BAA4595276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C8EF1-7E79-47BD-81C9-9B763566D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D2E47-672E-42D6-B504-4A66874A4999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11F5D-656C-4005-84AD-A94C4CBC3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37FAB63-C6E1-456E-AD2A-1CEFF2189FDD}" type="datetimeFigureOut">
              <a:rPr lang="ru-RU"/>
              <a:pPr>
                <a:defRPr/>
              </a:pPr>
              <a:t>23.01.2012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93FED13-0E53-4A69-90F8-E5D8A8A81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type="subTitle" idx="4294967295"/>
          </p:nvPr>
        </p:nvSpPr>
        <p:spPr>
          <a:xfrm>
            <a:off x="395288" y="836613"/>
            <a:ext cx="6400800" cy="2832100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uk-UA" smtClean="0"/>
              <a:t>Презентацію підготовано учнем 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uk-UA" smtClean="0"/>
              <a:t>11 класу ліцею “Гранд”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uk-UA" smtClean="0"/>
              <a:t>Ружевським Микитою</a:t>
            </a: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68863"/>
            <a:ext cx="6400800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(</a:t>
            </a:r>
            <a:r>
              <a:rPr lang="ru-RU" sz="2400" dirty="0" err="1" smtClean="0"/>
              <a:t>Александръ</a:t>
            </a:r>
            <a:r>
              <a:rPr lang="ru-RU" sz="2400" dirty="0" smtClean="0"/>
              <a:t> </a:t>
            </a:r>
            <a:r>
              <a:rPr lang="ru-RU" sz="2400" dirty="0" err="1" smtClean="0"/>
              <a:t>Александровичъ</a:t>
            </a:r>
            <a:r>
              <a:rPr lang="ru-RU" sz="2400" dirty="0" smtClean="0"/>
              <a:t> </a:t>
            </a:r>
            <a:r>
              <a:rPr lang="ru-RU" sz="2400" dirty="0" err="1" smtClean="0"/>
              <a:t>Блокъ</a:t>
            </a:r>
            <a:r>
              <a:rPr lang="ru-RU" sz="2400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1880-1921 (прожил почти 41 год)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52475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Александр Александрович Блок</a:t>
            </a: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0"/>
            <a:ext cx="21590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5746750"/>
            <a:ext cx="28797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6911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Родился 16 ноября (28 по новому стилю) в Санкт-Петербурге.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Мать А. А. Блока – дочь ректора Санкт-Петербургского университета, отец – юрист.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Вскоре после рождения Блока, мать развелась и вышла замуж за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офицера.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1889 г. Обучается в Введенской гимназии.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1897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 впервые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выезджает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кордоны России,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Бад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Наугейме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(германия), там он пережил первую сильную влюблённость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Ксению Садовскую. Она оставила глубокий след в его творчестве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том же году встречается с Владимиром Соловьевым (философ, поет, богослов, публицист).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62642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1898-1901 - юридический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факультет Петербургского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университета.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1901-1906 - славяно-русское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отделение историко-филологического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факультета.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университете Блок знакомится с Сергеем Городецким и с Алексеем Ремизовым.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3284538"/>
            <a:ext cx="24479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8313" y="1112838"/>
            <a:ext cx="8229600" cy="57642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Первые стихи Блок написал в пять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лет Александр Блок написал два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стиха для журнала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«Корабль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1894-1897 - вместе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братьями писал рукописный журнал «Вестник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16 лет увлекся театром. Даже ходил в театральный кружок.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 после первого успеха ролей ему больше не давали.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4913" y="2705100"/>
            <a:ext cx="2841625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7210425" cy="4572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1903 году Блок женился на Любови Менделеевой, дочери Д. И.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Менделеева.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 в браке был неверным мужем. В различные времена он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поддерживал связи с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Натальей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Волоховой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Андреевой-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Дельмас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другими.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Впрочем, после первой мировой войны отношения в семье Блоков наладились, и последние годы поэт был верным мужем Любови Дмитриевны.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Любовь Дмитриевна Менделеева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4313" y="1052513"/>
            <a:ext cx="3817937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813"/>
            <a:ext cx="4906963" cy="6119812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1909 году у Блока умирает сын и отец. Чтобы восстановиться и набраться вдохновения Блок посещает Италию.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его итальянские стихи принят в лит. общество «Академия».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1911 – едет во Францию. Позже Блок писал: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«Неотъемлемое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качество французов (а бретонцев, кажется, по преимуществу) — невылазная грязь, прежде всего — физическая, а потом и душевная. Первую грязь лучше не описывать; говоря кратко, человек сколько-нибудь брезгливый не согласится поселиться во Франции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.»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1913 – снова посещал Францию (в лечебных целях).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61912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июля 1916 года Блока призвали на службу в инженерную часть Всероссийского Земского Союза. Поэт служил в Беларуси.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Февральскую и Октябрьскую революции Блок встретил со смешанными чувствами. Он отказался от эмиграции, считая, что должен быть с Россией в трудное время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начале мая 1917 года был принят на работу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«Чрезвычайную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следственную комиссию для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расследования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противозаконных по должности действий бывших министров,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главноуправляющих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прочих высших должностных лиц как гражданских, так и военных и морских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ведомств»    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должности редактора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1919 – арестован как контрреволюционер (после чего - оправдан).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2781300"/>
            <a:ext cx="1573213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62642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1920 – умирает отчим. Блок забирает к себе мать. Мать и жена не ладили друг с другом.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1921 – знаменитое выступление в честь 84 годовщины Пушкина «О назначении поэта»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Летом 1921 – заболел цингой и астмой.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 смертью, после получения отрицательного ответа на запрос о выезде на лечение за границу (от 12 июля), поэт сознательно уничтожил свои записи, отказывался от приёма пищи 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лекарств.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августа 1921 – поэт умер.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4724400"/>
            <a:ext cx="34004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197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Историк А. Г. Латышев полагал, что В. И. Ленин сыграл негативную роль в судьбе больного поэта. Именно Ленин, Троцкий и Каменев запретили поэту, больному цингой, астмой, тяжёлым нервным расстройством, выезд на лечение в санаторий в Финляндии, о чём, по ходатайству Максима Горького и Луначарского, шла речь на заседании политбюро ЦК РКП(б) 12 июля 1921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38608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Начинал в духе символизма («Стихи о Прекрасной Даме», 1905), ощущение кризиса которого провозгласил 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раме «Балаганчик» (1906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углубление социальных тенденций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(цикл «Город», 1904-1908)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религиозного интереса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(цикл «Снежная маска», Изд. «</a:t>
            </a:r>
            <a:r>
              <a:rPr lang="ru-RU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Оры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(Санкт-Петербург,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1907),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осмысление «страшного мира»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(одноимённый цикл 1908-1916),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осознание трагедии современного человека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(пьеса «Роза и крест», 1912—1913)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пришёл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идее </a:t>
            </a:r>
            <a:r>
              <a:rPr lang="ru-R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неизбежности «возмездия»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(одноимённый цикл 1907—1913; цикл «Ямбы», 1907-1914; поэма «Возмездие», 1910-1921).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темы поэзии нашли разрешение в цикле «Родина»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(1907—1916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Творчество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6119812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Октябрьскую революцию Блок пытался осмыслить не только в публицистике, но и, что особенно показательно, в своей не похожей на всё предыдущее творчество поэме «Двенадцать» (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1918).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ареста 1919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Блок пишет: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«…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под игом насилия человеческая совесть умолкает; тогда человек замыкается в старом; чем наглей насилие, тем прочнее замыкается человек в старом. Так случилось с Европой под игом войны, с Россией — ныне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.»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Последним воплем отчаяния стала прочитанная Блоком в феврале 1921 года речь на вечере, посвящённом памяти Пушкина. Эту </a:t>
            </a:r>
            <a: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речь </a:t>
            </a: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слушали </a:t>
            </a:r>
            <a: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Ахматова</a:t>
            </a: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Гумилёв и многие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 поэты. Процитировав знаменитую строку Пушкина: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 свете счастья нет, но есть покой и воля…»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Блок повернулся к сидевшему тут же на сцене обескураженному советскому бюрократу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отчеканил: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«…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покой и волю тоже отнимают. Не внешний покой, а творческий. Не ребяческую волю, не свободу либеральничать, а творческую волю — тайную свободу. И поэт умирает, потому что дышать ему уже нечем: жизнь для него потеряла смысл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.»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Через полгода после этой речи поэт умер.</a:t>
            </a: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февраля 1939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бывшая Заводская улица в Ленинграде, находящаяся неподалёку от последней квартиры Блока, была переименована в улицу Александра Блока.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честь поэта назван также астероид </a:t>
            </a:r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2540 Блок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 память блоку</a:t>
            </a:r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716338"/>
            <a:ext cx="20383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3716338"/>
            <a:ext cx="1947862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3716338"/>
            <a:ext cx="1728788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18113"/>
          </a:xfrm>
        </p:spPr>
        <p:txBody>
          <a:bodyPr>
            <a:normAutofit fontScale="5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приблизительный список сборников произведений А.А. Блока: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А., «Стихи о прекрасной даме», издательство «Гриф», Москва, 1905 г. Обложка П. А.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Метцгер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"Нечаянная радость". Второй сборник стихов. М., "Скорпион", 1907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"Земля в снегу". Третий сборник стихов. М., "Золотое руно", 1907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"Снежная маска", СПб, "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1907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"Лирические драмы". СПб, "Шиповник", 1908. Обложка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К.С.Сомова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"Ночные часы". Четвертый сборник стихов. М., "Мусагет", 1911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"Стихи о России", изд. "Отечество", 1915. Обложка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Г.И.Нарбута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"За гранью прошлых дней", П.-Берлин,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Гржебина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1920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"Седое утро",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П.,"Алконост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1920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Собрание стихотворений. Кн. 1-3.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М.,"Мусагет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1911-1912; 2-ое изд., 1916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Собрание сочинений т.1-9, Берлин ,"Эпоха", 1923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Собрание сочинений. Т. 1—12, Л., изд. писателей [1932—36].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Собрание сочинений. Т. 1—8, М.— Л., ИХЛ, 1960—63.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Собрание сочинений в шести томах. Т.1-6. - М., Правда, 1971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 Собрание сочинений в шести томах. Т. 1-6. — Л.: Художественная литература, 1980—1983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А.А. Полное (академическое) собрание сочинений и писем в двадцати томах. Т.1-5, Т.7-8.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 Избранные произведения. — К.: Веселка, 1985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 А., Записные книжки. 1901—1920. М.,ИХЛ, 1965.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Подводим итоги.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934</Words>
  <Application>Microsoft Office PowerPoint</Application>
  <PresentationFormat>Экран (4:3)</PresentationFormat>
  <Paragraphs>67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Constantia</vt:lpstr>
      <vt:lpstr>Wingdings 2</vt:lpstr>
      <vt:lpstr>Calibri</vt:lpstr>
      <vt:lpstr>Gabriola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Александрович Блок</dc:title>
  <dc:creator>NikichXP</dc:creator>
  <cp:lastModifiedBy>admin</cp:lastModifiedBy>
  <cp:revision>15</cp:revision>
  <dcterms:created xsi:type="dcterms:W3CDTF">2012-01-17T20:06:48Z</dcterms:created>
  <dcterms:modified xsi:type="dcterms:W3CDTF">2012-01-23T10:55:57Z</dcterms:modified>
</cp:coreProperties>
</file>