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9" r:id="rId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647" autoAdjust="0"/>
  </p:normalViewPr>
  <p:slideViewPr>
    <p:cSldViewPr>
      <p:cViewPr>
        <p:scale>
          <a:sx n="100" d="100"/>
          <a:sy n="100" d="100"/>
        </p:scale>
        <p:origin x="-504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D45189CD-F72E-46AA-A71F-8036E69D6C6D}" type="datetimeFigureOut">
              <a:rPr lang="ru-RU"/>
              <a:pPr>
                <a:defRPr/>
              </a:pPr>
              <a:t>08.10.2012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E8FEDB81-693B-4715-9D1E-C2ADFD04FF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7AB7A2-B486-429D-92F0-72F9E679106F}" type="datetimeFigureOut">
              <a:rPr lang="ru-RU"/>
              <a:pPr>
                <a:defRPr/>
              </a:pPr>
              <a:t>08.10.2012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073DD5-6748-475B-83A3-6AEF08B71EE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F3DD10-55C9-467A-9333-3A4C970DE189}" type="datetimeFigureOut">
              <a:rPr lang="ru-RU"/>
              <a:pPr>
                <a:defRPr/>
              </a:pPr>
              <a:t>08.10.2012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785510-CD09-493C-A7DC-CD841D76A58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8D775C-539D-4683-BC8E-1F4357131CDE}" type="datetimeFigureOut">
              <a:rPr lang="ru-RU"/>
              <a:pPr>
                <a:defRPr/>
              </a:pPr>
              <a:t>08.10.2012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44801E-0819-48FC-B2FD-F2063999C1B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698116-24A9-495B-8B54-DEBA2C57CC3F}" type="datetimeFigureOut">
              <a:rPr lang="ru-RU"/>
              <a:pPr>
                <a:defRPr/>
              </a:pPr>
              <a:t>08.10.2012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A36343-A6AA-40E0-A985-41B9F8A514B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6836D6-1F19-4A14-886B-BED4FB5AD0BD}" type="datetimeFigureOut">
              <a:rPr lang="ru-RU"/>
              <a:pPr>
                <a:defRPr/>
              </a:pPr>
              <a:t>08.10.2012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B281A2-D5A4-4D70-B657-02185ED83D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8699AE-2710-4C75-AA1E-2CFD7745A964}" type="datetimeFigureOut">
              <a:rPr lang="ru-RU"/>
              <a:pPr>
                <a:defRPr/>
              </a:pPr>
              <a:t>08.10.2012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DFB775-3195-46D3-9F7E-6573E45F09E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00F5A6-2F24-4921-B53D-14197C3B5FF3}" type="datetimeFigureOut">
              <a:rPr lang="ru-RU"/>
              <a:pPr>
                <a:defRPr/>
              </a:pPr>
              <a:t>08.10.2012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31CDBA-89A1-4098-99A5-84ED3F95011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F4EF79-BF9A-494F-97AE-A33B73B6A2C2}" type="datetimeFigureOut">
              <a:rPr lang="ru-RU"/>
              <a:pPr>
                <a:defRPr/>
              </a:pPr>
              <a:t>08.10.2012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F6EA9C-AC92-4C1C-B533-8297E3FAF0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AA73F4-87EB-4787-BD74-1A18B55C6ED4}" type="datetimeFigureOut">
              <a:rPr lang="ru-RU"/>
              <a:pPr>
                <a:defRPr/>
              </a:pPr>
              <a:t>08.10.2012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A70E64-55EF-4D1C-A0F2-54C4A47065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96EA1E-9D8F-4B54-BE81-873FE975825E}" type="datetimeFigureOut">
              <a:rPr lang="ru-RU"/>
              <a:pPr>
                <a:defRPr/>
              </a:pPr>
              <a:t>08.10.2012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606D75-C3BF-4A78-889A-8639A397570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A7E80F-754E-4018-83BF-22095EF77D2A}" type="datetimeFigureOut">
              <a:rPr lang="ru-RU"/>
              <a:pPr>
                <a:defRPr/>
              </a:pPr>
              <a:t>08.10.2012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56AE49-E421-4C35-BE5F-672925048D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4BBED80-03E6-44F7-A0CB-A94B781BD354}" type="datetimeFigureOut">
              <a:rPr lang="ru-RU"/>
              <a:pPr>
                <a:defRPr/>
              </a:pPr>
              <a:t>08.10.2012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0A3FA82-6575-4783-A3E6-E7D67988582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625" y="0"/>
            <a:ext cx="8258175" cy="500063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z="3200" dirty="0" smtClean="0"/>
              <a:t>ІІІ. Тренувальні вправи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75" y="428625"/>
            <a:ext cx="8472488" cy="6286500"/>
          </a:xfrm>
        </p:spPr>
        <p:txBody>
          <a:bodyPr rtlCol="0">
            <a:normAutofit fontScale="92500" lnSpcReduction="20000"/>
          </a:bodyPr>
          <a:lstStyle/>
          <a:p>
            <a:pPr marL="514350" indent="-514350" fontAlgn="auto">
              <a:spcAft>
                <a:spcPts val="0"/>
              </a:spcAft>
              <a:buFont typeface="Arial" pitchFamily="34" charset="0"/>
              <a:buAutoNum type="arabicPeriod"/>
              <a:defRPr/>
            </a:pPr>
            <a:r>
              <a:rPr lang="uk-UA" sz="2800" b="1" dirty="0" smtClean="0"/>
              <a:t>Особливості будови вуглеводів</a:t>
            </a:r>
          </a:p>
          <a:p>
            <a:pPr marL="514350" indent="-51435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sz="2400" dirty="0" smtClean="0"/>
              <a:t>       </a:t>
            </a:r>
            <a:r>
              <a:rPr lang="uk-UA" sz="1800" dirty="0" smtClean="0"/>
              <a:t>Завдяки особливостям будови та властивостей Карбону його сполуки з гідрогеном є досить численними й різноманітними. Це зумовлено низкою структурних факторів.</a:t>
            </a:r>
          </a:p>
          <a:p>
            <a:pPr marL="514350" indent="-51435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sz="1800" dirty="0" smtClean="0"/>
              <a:t>          Атоми Карбону здатні з</a:t>
            </a:r>
            <a:r>
              <a:rPr lang="en-US" sz="1800" dirty="0" smtClean="0"/>
              <a:t>’</a:t>
            </a:r>
            <a:r>
              <a:rPr lang="uk-UA" sz="1800" dirty="0" err="1" smtClean="0"/>
              <a:t>єднуватися</a:t>
            </a:r>
            <a:r>
              <a:rPr lang="uk-UA" sz="1800" dirty="0" smtClean="0"/>
              <a:t> між собою в ланцюги різної будови:</a:t>
            </a:r>
          </a:p>
          <a:p>
            <a:pPr marL="514350" indent="-51435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sz="1800" dirty="0"/>
              <a:t> </a:t>
            </a:r>
            <a:r>
              <a:rPr lang="uk-UA" sz="1800" dirty="0" smtClean="0"/>
              <a:t>      </a:t>
            </a:r>
            <a:r>
              <a:rPr lang="uk-UA" sz="2400" dirty="0" smtClean="0"/>
              <a:t>                              –С–С–С–С–С–С–</a:t>
            </a:r>
          </a:p>
          <a:p>
            <a:pPr marL="514350" indent="-51435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sz="1800" dirty="0" smtClean="0"/>
              <a:t>		</a:t>
            </a:r>
            <a:r>
              <a:rPr lang="uk-UA" sz="1200" dirty="0"/>
              <a:t> </a:t>
            </a:r>
            <a:r>
              <a:rPr lang="uk-UA" sz="1200" dirty="0" smtClean="0"/>
              <a:t>                                               нерозгалужений ланцюг</a:t>
            </a:r>
            <a:br>
              <a:rPr lang="uk-UA" sz="1200" dirty="0" smtClean="0"/>
            </a:br>
            <a:r>
              <a:rPr lang="uk-UA" sz="1200" dirty="0" smtClean="0"/>
              <a:t>         </a:t>
            </a:r>
            <a:r>
              <a:rPr lang="uk-UA" sz="2400" dirty="0" smtClean="0"/>
              <a:t>                           </a:t>
            </a:r>
          </a:p>
          <a:p>
            <a:pPr marL="514350" indent="-51435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sz="2400" dirty="0" smtClean="0"/>
              <a:t>                                       – </a:t>
            </a:r>
            <a:r>
              <a:rPr lang="uk-UA" sz="1000" dirty="0" smtClean="0"/>
              <a:t> </a:t>
            </a:r>
            <a:r>
              <a:rPr lang="uk-UA" sz="2400" dirty="0" smtClean="0"/>
              <a:t>С –     – </a:t>
            </a:r>
            <a:r>
              <a:rPr lang="uk-UA" sz="2400" dirty="0" err="1" smtClean="0"/>
              <a:t>С</a:t>
            </a:r>
            <a:r>
              <a:rPr lang="uk-UA" sz="2400" dirty="0" smtClean="0"/>
              <a:t> –</a:t>
            </a:r>
          </a:p>
          <a:p>
            <a:pPr marL="514350" indent="-51435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uk-UA" sz="1200" dirty="0" smtClean="0"/>
          </a:p>
          <a:p>
            <a:pPr marL="514350" indent="-51435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sz="1200" dirty="0"/>
              <a:t> </a:t>
            </a:r>
            <a:r>
              <a:rPr lang="uk-UA" sz="1200" dirty="0" smtClean="0"/>
              <a:t>                                                               </a:t>
            </a:r>
            <a:r>
              <a:rPr lang="uk-UA" sz="2400" dirty="0" smtClean="0"/>
              <a:t>– С – </a:t>
            </a:r>
            <a:r>
              <a:rPr lang="uk-UA" sz="2400" dirty="0" err="1" smtClean="0"/>
              <a:t>С</a:t>
            </a:r>
            <a:r>
              <a:rPr lang="uk-UA" sz="2400" dirty="0" smtClean="0"/>
              <a:t>            </a:t>
            </a:r>
            <a:r>
              <a:rPr lang="uk-UA" sz="2400" dirty="0" err="1" smtClean="0"/>
              <a:t>С</a:t>
            </a:r>
            <a:r>
              <a:rPr lang="uk-UA" sz="2400" dirty="0" smtClean="0"/>
              <a:t> – </a:t>
            </a:r>
            <a:r>
              <a:rPr lang="uk-UA" sz="2400" dirty="0" err="1" smtClean="0"/>
              <a:t>С</a:t>
            </a:r>
            <a:r>
              <a:rPr lang="uk-UA" sz="2400" dirty="0" smtClean="0"/>
              <a:t> – </a:t>
            </a:r>
          </a:p>
          <a:p>
            <a:pPr marL="514350" indent="-51435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sz="2400" dirty="0"/>
              <a:t>	</a:t>
            </a:r>
            <a:r>
              <a:rPr lang="uk-UA" sz="2400" dirty="0" smtClean="0"/>
              <a:t>	</a:t>
            </a:r>
            <a:r>
              <a:rPr lang="uk-UA" sz="2400" dirty="0"/>
              <a:t> </a:t>
            </a:r>
            <a:r>
              <a:rPr lang="uk-UA" sz="2400" dirty="0" smtClean="0"/>
              <a:t>                         </a:t>
            </a:r>
            <a:r>
              <a:rPr lang="uk-UA" sz="1200" dirty="0" smtClean="0"/>
              <a:t>розгалужений ланцюг</a:t>
            </a:r>
          </a:p>
          <a:p>
            <a:pPr marL="514350" indent="-51435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uk-UA" sz="1200" dirty="0"/>
          </a:p>
          <a:p>
            <a:pPr marL="514350" indent="-51435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sz="2400" dirty="0" smtClean="0"/>
              <a:t>                                                С</a:t>
            </a:r>
            <a:r>
              <a:rPr lang="uk-UA" sz="1200" dirty="0" smtClean="0"/>
              <a:t>                                                                   </a:t>
            </a:r>
          </a:p>
          <a:p>
            <a:pPr marL="514350" indent="-51435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sz="2400" dirty="0" smtClean="0"/>
              <a:t>                                         С              </a:t>
            </a:r>
            <a:r>
              <a:rPr lang="uk-UA" sz="2400" dirty="0" err="1" smtClean="0"/>
              <a:t>С</a:t>
            </a:r>
            <a:endParaRPr lang="uk-UA" sz="2600" dirty="0"/>
          </a:p>
          <a:p>
            <a:pPr marL="514350" indent="-51435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sz="2400" dirty="0" smtClean="0"/>
              <a:t>                                         </a:t>
            </a:r>
          </a:p>
          <a:p>
            <a:pPr marL="514350" indent="-51435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sz="2400" dirty="0"/>
              <a:t> </a:t>
            </a:r>
            <a:r>
              <a:rPr lang="uk-UA" sz="2400" dirty="0" smtClean="0"/>
              <a:t>                                        С              </a:t>
            </a:r>
            <a:r>
              <a:rPr lang="uk-UA" sz="2400" dirty="0" err="1" smtClean="0"/>
              <a:t>С</a:t>
            </a:r>
            <a:endParaRPr lang="uk-UA" sz="2400" dirty="0" smtClean="0"/>
          </a:p>
          <a:p>
            <a:pPr marL="514350" indent="-51435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sz="2400" dirty="0" smtClean="0"/>
              <a:t>                                                С</a:t>
            </a:r>
          </a:p>
          <a:p>
            <a:pPr marL="514350" indent="-51435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sz="2400" dirty="0" smtClean="0"/>
              <a:t>                                       </a:t>
            </a:r>
            <a:r>
              <a:rPr lang="uk-UA" sz="1200" dirty="0" smtClean="0"/>
              <a:t>замкнений ланцюг (цикл)</a:t>
            </a:r>
            <a:endParaRPr lang="uk-UA" sz="2400" dirty="0" smtClean="0"/>
          </a:p>
          <a:p>
            <a:pPr marL="514350" indent="-51435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sz="2400" dirty="0"/>
              <a:t> </a:t>
            </a:r>
            <a:r>
              <a:rPr lang="uk-UA" sz="2400" dirty="0" smtClean="0"/>
              <a:t>                                          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 rot="5400000">
            <a:off x="2893219" y="2893219"/>
            <a:ext cx="21431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3143250" y="3143250"/>
            <a:ext cx="5715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rot="5400000">
            <a:off x="3750469" y="2893219"/>
            <a:ext cx="21431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 rot="5400000" flipH="1" flipV="1">
            <a:off x="3500438" y="3786188"/>
            <a:ext cx="142875" cy="14287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 rot="16200000" flipV="1">
            <a:off x="3071813" y="3786188"/>
            <a:ext cx="142875" cy="14287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/>
          <p:nvPr/>
        </p:nvCxnSpPr>
        <p:spPr>
          <a:xfrm rot="5400000">
            <a:off x="2786063" y="4643438"/>
            <a:ext cx="2857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/>
          <p:cNvCxnSpPr/>
          <p:nvPr/>
        </p:nvCxnSpPr>
        <p:spPr>
          <a:xfrm rot="5400000">
            <a:off x="3786188" y="4643438"/>
            <a:ext cx="2857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/>
          <p:cNvCxnSpPr/>
          <p:nvPr/>
        </p:nvCxnSpPr>
        <p:spPr>
          <a:xfrm rot="10800000">
            <a:off x="3500438" y="4071938"/>
            <a:ext cx="214312" cy="14287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Прямая соединительная линия 55"/>
          <p:cNvCxnSpPr/>
          <p:nvPr/>
        </p:nvCxnSpPr>
        <p:spPr>
          <a:xfrm rot="5400000" flipH="1" flipV="1">
            <a:off x="3821907" y="4036219"/>
            <a:ext cx="21431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Прямая соединительная линия 59"/>
          <p:cNvCxnSpPr/>
          <p:nvPr/>
        </p:nvCxnSpPr>
        <p:spPr>
          <a:xfrm rot="5400000">
            <a:off x="3071813" y="4071938"/>
            <a:ext cx="142875" cy="14287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Прямая соединительная линия 63"/>
          <p:cNvCxnSpPr/>
          <p:nvPr/>
        </p:nvCxnSpPr>
        <p:spPr>
          <a:xfrm rot="5400000" flipH="1" flipV="1">
            <a:off x="2821782" y="4036219"/>
            <a:ext cx="21431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Прямая соединительная линия 65"/>
          <p:cNvCxnSpPr/>
          <p:nvPr/>
        </p:nvCxnSpPr>
        <p:spPr>
          <a:xfrm>
            <a:off x="4071938" y="4286250"/>
            <a:ext cx="214312" cy="14287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Прямая соединительная линия 67"/>
          <p:cNvCxnSpPr/>
          <p:nvPr/>
        </p:nvCxnSpPr>
        <p:spPr>
          <a:xfrm flipV="1">
            <a:off x="4071938" y="4786313"/>
            <a:ext cx="214312" cy="14287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Прямая соединительная линия 72"/>
          <p:cNvCxnSpPr/>
          <p:nvPr/>
        </p:nvCxnSpPr>
        <p:spPr>
          <a:xfrm rot="5400000">
            <a:off x="3821906" y="5250657"/>
            <a:ext cx="21431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5" name="Прямая соединительная линия 74"/>
          <p:cNvCxnSpPr/>
          <p:nvPr/>
        </p:nvCxnSpPr>
        <p:spPr>
          <a:xfrm flipV="1">
            <a:off x="3500438" y="5143500"/>
            <a:ext cx="214312" cy="14287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7" name="Прямая соединительная линия 76"/>
          <p:cNvCxnSpPr/>
          <p:nvPr/>
        </p:nvCxnSpPr>
        <p:spPr>
          <a:xfrm rot="16200000" flipH="1">
            <a:off x="3429000" y="5429250"/>
            <a:ext cx="142875" cy="14287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9" name="Прямая соединительная линия 78"/>
          <p:cNvCxnSpPr/>
          <p:nvPr/>
        </p:nvCxnSpPr>
        <p:spPr>
          <a:xfrm rot="5400000">
            <a:off x="3143250" y="5429250"/>
            <a:ext cx="142875" cy="14287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1" name="Прямая соединительная линия 80"/>
          <p:cNvCxnSpPr/>
          <p:nvPr/>
        </p:nvCxnSpPr>
        <p:spPr>
          <a:xfrm rot="10800000">
            <a:off x="3000375" y="5143500"/>
            <a:ext cx="214313" cy="14287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5" name="Прямая соединительная линия 84"/>
          <p:cNvCxnSpPr/>
          <p:nvPr/>
        </p:nvCxnSpPr>
        <p:spPr>
          <a:xfrm rot="5400000">
            <a:off x="2821782" y="5322094"/>
            <a:ext cx="21431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7" name="Прямая соединительная линия 86"/>
          <p:cNvCxnSpPr/>
          <p:nvPr/>
        </p:nvCxnSpPr>
        <p:spPr>
          <a:xfrm rot="5400000">
            <a:off x="2500312" y="4286251"/>
            <a:ext cx="214313" cy="21431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9" name="Прямая соединительная линия 88"/>
          <p:cNvCxnSpPr/>
          <p:nvPr/>
        </p:nvCxnSpPr>
        <p:spPr>
          <a:xfrm rot="10800000">
            <a:off x="2500313" y="4786313"/>
            <a:ext cx="285750" cy="21431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224</TotalTime>
  <Words>58</Words>
  <Application>Microsoft Office PowerPoint</Application>
  <PresentationFormat>Экран (4:3)</PresentationFormat>
  <Paragraphs>18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Шаблон оформления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4" baseType="lpstr">
      <vt:lpstr>Calibri</vt:lpstr>
      <vt:lpstr>Arial</vt:lpstr>
      <vt:lpstr>Тема Office</vt:lpstr>
      <vt:lpstr>ІІІ. Тренувальні вправи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Повторення основних питань курсу хімії 10 класу</dc:title>
  <dc:creator>Admin</dc:creator>
  <cp:lastModifiedBy>Наташа</cp:lastModifiedBy>
  <cp:revision>33</cp:revision>
  <dcterms:created xsi:type="dcterms:W3CDTF">2011-11-06T12:31:47Z</dcterms:created>
  <dcterms:modified xsi:type="dcterms:W3CDTF">2012-10-08T11:59:55Z</dcterms:modified>
</cp:coreProperties>
</file>