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57" r:id="rId3"/>
    <p:sldId id="324" r:id="rId4"/>
    <p:sldId id="315" r:id="rId5"/>
    <p:sldId id="295" r:id="rId6"/>
    <p:sldId id="317" r:id="rId7"/>
    <p:sldId id="307" r:id="rId8"/>
    <p:sldId id="329" r:id="rId9"/>
    <p:sldId id="258" r:id="rId10"/>
    <p:sldId id="287" r:id="rId11"/>
    <p:sldId id="327" r:id="rId12"/>
    <p:sldId id="328" r:id="rId13"/>
    <p:sldId id="290" r:id="rId14"/>
    <p:sldId id="285" r:id="rId15"/>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663300"/>
    <a:srgbClr val="FF9900"/>
    <a:srgbClr val="99FF99"/>
    <a:srgbClr val="FF99FF"/>
    <a:srgbClr val="FF66CC"/>
    <a:srgbClr val="3333FF"/>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786" autoAdjust="0"/>
  </p:normalViewPr>
  <p:slideViewPr>
    <p:cSldViewPr>
      <p:cViewPr varScale="1">
        <p:scale>
          <a:sx n="58" d="100"/>
          <a:sy n="58" d="100"/>
        </p:scale>
        <p:origin x="-55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p>
        </p:txBody>
      </p:sp>
      <p:sp>
        <p:nvSpPr>
          <p:cNvPr id="126979" name="Rectangle 3"/>
          <p:cNvSpPr>
            <a:spLocks noGrp="1" noChangeArrowheads="1"/>
          </p:cNvSpPr>
          <p:nvPr>
            <p:ph type="dt" sz="quarter"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p>
        </p:txBody>
      </p:sp>
      <p:sp>
        <p:nvSpPr>
          <p:cNvPr id="126980" name="Rectangle 4"/>
          <p:cNvSpPr>
            <a:spLocks noGrp="1" noChangeArrowheads="1"/>
          </p:cNvSpPr>
          <p:nvPr>
            <p:ph type="ftr" sz="quarter" idx="2"/>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p>
        </p:txBody>
      </p:sp>
      <p:sp>
        <p:nvSpPr>
          <p:cNvPr id="126981" name="Rectangle 5"/>
          <p:cNvSpPr>
            <a:spLocks noGrp="1" noChangeArrowheads="1"/>
          </p:cNvSpPr>
          <p:nvPr>
            <p:ph type="sldNum" sz="quarter" idx="3"/>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b="0"/>
            </a:lvl1pPr>
          </a:lstStyle>
          <a:p>
            <a:pPr>
              <a:defRPr/>
            </a:pPr>
            <a:fld id="{7B82AB71-8FC1-4861-A87A-6F5E7CDE0FE5}"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p>
        </p:txBody>
      </p:sp>
      <p:sp>
        <p:nvSpPr>
          <p:cNvPr id="32771"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2773"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2774"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p>
        </p:txBody>
      </p:sp>
      <p:sp>
        <p:nvSpPr>
          <p:cNvPr id="32775"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b="0"/>
            </a:lvl1pPr>
          </a:lstStyle>
          <a:p>
            <a:pPr>
              <a:defRPr/>
            </a:pPr>
            <a:fld id="{89B31656-3CCD-4142-8FBB-342E05F9FB0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sp>
        <p:nvSpPr>
          <p:cNvPr id="4" name="Freeform 85"/>
          <p:cNvSpPr>
            <a:spLocks/>
          </p:cNvSpPr>
          <p:nvPr/>
        </p:nvSpPr>
        <p:spPr bwMode="gray">
          <a:xfrm>
            <a:off x="8096250" y="2590800"/>
            <a:ext cx="1047750" cy="2209800"/>
          </a:xfrm>
          <a:custGeom>
            <a:avLst/>
            <a:gdLst>
              <a:gd name="T0" fmla="*/ 0 w 770"/>
              <a:gd name="T1" fmla="*/ 190 h 1392"/>
              <a:gd name="T2" fmla="*/ 770 w 770"/>
              <a:gd name="T3" fmla="*/ 0 h 1392"/>
              <a:gd name="T4" fmla="*/ 770 w 770"/>
              <a:gd name="T5" fmla="*/ 1392 h 1392"/>
              <a:gd name="T6" fmla="*/ 0 w 770"/>
              <a:gd name="T7" fmla="*/ 1116 h 1392"/>
              <a:gd name="T8" fmla="*/ 0 w 770"/>
              <a:gd name="T9" fmla="*/ 190 h 1392"/>
            </a:gdLst>
            <a:ahLst/>
            <a:cxnLst>
              <a:cxn ang="0">
                <a:pos x="T0" y="T1"/>
              </a:cxn>
              <a:cxn ang="0">
                <a:pos x="T2" y="T3"/>
              </a:cxn>
              <a:cxn ang="0">
                <a:pos x="T4" y="T5"/>
              </a:cxn>
              <a:cxn ang="0">
                <a:pos x="T6" y="T7"/>
              </a:cxn>
              <a:cxn ang="0">
                <a:pos x="T8" y="T9"/>
              </a:cxn>
            </a:cxnLst>
            <a:rect l="0" t="0" r="r" b="b"/>
            <a:pathLst>
              <a:path w="770" h="1392">
                <a:moveTo>
                  <a:pt x="0" y="190"/>
                </a:moveTo>
                <a:lnTo>
                  <a:pt x="770" y="0"/>
                </a:lnTo>
                <a:lnTo>
                  <a:pt x="770" y="1392"/>
                </a:lnTo>
                <a:lnTo>
                  <a:pt x="0" y="1116"/>
                </a:lnTo>
                <a:lnTo>
                  <a:pt x="0" y="190"/>
                </a:lnTo>
                <a:close/>
              </a:path>
            </a:pathLst>
          </a:custGeom>
          <a:gradFill rotWithShape="1">
            <a:gsLst>
              <a:gs pos="0">
                <a:schemeClr val="accent2">
                  <a:gamma/>
                  <a:tint val="34510"/>
                  <a:invGamma/>
                </a:schemeClr>
              </a:gs>
              <a:gs pos="100000">
                <a:schemeClr val="accent2">
                  <a:alpha val="70000"/>
                </a:schemeClr>
              </a:gs>
            </a:gsLst>
            <a:lin ang="18900000" scaled="1"/>
          </a:gradFill>
          <a:ln>
            <a:noFill/>
          </a:ln>
          <a:effectLst/>
          <a:extLst/>
        </p:spPr>
        <p:txBody>
          <a:bodyPr/>
          <a:lstStyle/>
          <a:p>
            <a:pPr>
              <a:defRPr/>
            </a:pPr>
            <a:endParaRPr lang="ru-RU"/>
          </a:p>
        </p:txBody>
      </p:sp>
      <p:pic>
        <p:nvPicPr>
          <p:cNvPr id="5" name="Picture 86" descr="Picture11"/>
          <p:cNvPicPr>
            <a:picLocks noChangeAspect="1" noChangeArrowheads="1"/>
          </p:cNvPicPr>
          <p:nvPr/>
        </p:nvPicPr>
        <p:blipFill>
          <a:blip r:embed="rId2"/>
          <a:srcRect l="4640" b="6425"/>
          <a:stretch>
            <a:fillRect/>
          </a:stretch>
        </p:blipFill>
        <p:spPr bwMode="gray">
          <a:xfrm>
            <a:off x="8229600" y="3419475"/>
            <a:ext cx="681038" cy="1200150"/>
          </a:xfrm>
          <a:prstGeom prst="rect">
            <a:avLst/>
          </a:prstGeom>
          <a:noFill/>
          <a:ln w="9525">
            <a:noFill/>
            <a:miter lim="800000"/>
            <a:headEnd/>
            <a:tailEnd/>
          </a:ln>
        </p:spPr>
      </p:pic>
      <p:sp>
        <p:nvSpPr>
          <p:cNvPr id="6" name="Freeform 78"/>
          <p:cNvSpPr>
            <a:spLocks/>
          </p:cNvSpPr>
          <p:nvPr/>
        </p:nvSpPr>
        <p:spPr bwMode="gray">
          <a:xfrm>
            <a:off x="3575050" y="1878013"/>
            <a:ext cx="4538663" cy="4191000"/>
          </a:xfrm>
          <a:custGeom>
            <a:avLst/>
            <a:gdLst>
              <a:gd name="T0" fmla="*/ 4 w 2740"/>
              <a:gd name="T1" fmla="*/ 0 h 2636"/>
              <a:gd name="T2" fmla="*/ 2740 w 2740"/>
              <a:gd name="T3" fmla="*/ 634 h 2636"/>
              <a:gd name="T4" fmla="*/ 2740 w 2740"/>
              <a:gd name="T5" fmla="*/ 1577 h 2636"/>
              <a:gd name="T6" fmla="*/ 0 w 2740"/>
              <a:gd name="T7" fmla="*/ 2636 h 2636"/>
              <a:gd name="T8" fmla="*/ 4 w 2740"/>
              <a:gd name="T9" fmla="*/ 0 h 2636"/>
            </a:gdLst>
            <a:ahLst/>
            <a:cxnLst>
              <a:cxn ang="0">
                <a:pos x="T0" y="T1"/>
              </a:cxn>
              <a:cxn ang="0">
                <a:pos x="T2" y="T3"/>
              </a:cxn>
              <a:cxn ang="0">
                <a:pos x="T4" y="T5"/>
              </a:cxn>
              <a:cxn ang="0">
                <a:pos x="T6" y="T7"/>
              </a:cxn>
              <a:cxn ang="0">
                <a:pos x="T8" y="T9"/>
              </a:cxn>
            </a:cxnLst>
            <a:rect l="0" t="0" r="r" b="b"/>
            <a:pathLst>
              <a:path w="2740" h="2636">
                <a:moveTo>
                  <a:pt x="4" y="0"/>
                </a:moveTo>
                <a:lnTo>
                  <a:pt x="2740" y="634"/>
                </a:lnTo>
                <a:lnTo>
                  <a:pt x="2740" y="1577"/>
                </a:lnTo>
                <a:lnTo>
                  <a:pt x="0" y="2636"/>
                </a:lnTo>
                <a:lnTo>
                  <a:pt x="4" y="0"/>
                </a:lnTo>
                <a:close/>
              </a:path>
            </a:pathLst>
          </a:custGeom>
          <a:gradFill rotWithShape="1">
            <a:gsLst>
              <a:gs pos="0">
                <a:schemeClr val="accent1"/>
              </a:gs>
              <a:gs pos="100000">
                <a:schemeClr val="accent1">
                  <a:gamma/>
                  <a:tint val="37255"/>
                  <a:invGamma/>
                </a:schemeClr>
              </a:gs>
            </a:gsLst>
            <a:lin ang="2700000" scaled="1"/>
          </a:gradFill>
          <a:ln>
            <a:noFill/>
          </a:ln>
          <a:effectLst/>
          <a:extLst/>
        </p:spPr>
        <p:txBody>
          <a:bodyPr/>
          <a:lstStyle/>
          <a:p>
            <a:pPr>
              <a:defRPr/>
            </a:pPr>
            <a:endParaRPr lang="ru-RU"/>
          </a:p>
        </p:txBody>
      </p:sp>
      <p:sp>
        <p:nvSpPr>
          <p:cNvPr id="7" name="AutoShape 43"/>
          <p:cNvSpPr>
            <a:spLocks noChangeArrowheads="1"/>
          </p:cNvSpPr>
          <p:nvPr/>
        </p:nvSpPr>
        <p:spPr bwMode="gray">
          <a:xfrm rot="1529854">
            <a:off x="5143500" y="4243388"/>
            <a:ext cx="368300" cy="1752600"/>
          </a:xfrm>
          <a:prstGeom prst="upArrow">
            <a:avLst>
              <a:gd name="adj1" fmla="val 47852"/>
              <a:gd name="adj2" fmla="val 89290"/>
            </a:avLst>
          </a:prstGeom>
          <a:solidFill>
            <a:schemeClr val="hlink"/>
          </a:solidFill>
          <a:ln>
            <a:noFill/>
          </a:ln>
          <a:effectLst/>
          <a:extLst/>
        </p:spPr>
        <p:txBody>
          <a:bodyPr wrap="none" anchor="ctr"/>
          <a:lstStyle/>
          <a:p>
            <a:pPr>
              <a:defRPr/>
            </a:pPr>
            <a:endParaRPr lang="ru-RU"/>
          </a:p>
        </p:txBody>
      </p:sp>
      <p:sp>
        <p:nvSpPr>
          <p:cNvPr id="8" name="AutoShape 45"/>
          <p:cNvSpPr>
            <a:spLocks noChangeArrowheads="1"/>
          </p:cNvSpPr>
          <p:nvPr/>
        </p:nvSpPr>
        <p:spPr bwMode="gray">
          <a:xfrm rot="1529854">
            <a:off x="4592638" y="3127375"/>
            <a:ext cx="533400" cy="3048000"/>
          </a:xfrm>
          <a:prstGeom prst="upArrow">
            <a:avLst>
              <a:gd name="adj1" fmla="val 47852"/>
              <a:gd name="adj2" fmla="val 107222"/>
            </a:avLst>
          </a:prstGeom>
          <a:solidFill>
            <a:srgbClr val="F6831A"/>
          </a:solidFill>
          <a:ln>
            <a:noFill/>
          </a:ln>
          <a:effectLst/>
          <a:extLst/>
        </p:spPr>
        <p:txBody>
          <a:bodyPr wrap="none" anchor="ctr"/>
          <a:lstStyle/>
          <a:p>
            <a:pPr>
              <a:defRPr/>
            </a:pPr>
            <a:endParaRPr lang="ru-RU"/>
          </a:p>
        </p:txBody>
      </p:sp>
      <p:sp>
        <p:nvSpPr>
          <p:cNvPr id="9" name="AutoShape 44"/>
          <p:cNvSpPr>
            <a:spLocks noChangeArrowheads="1"/>
          </p:cNvSpPr>
          <p:nvPr/>
        </p:nvSpPr>
        <p:spPr bwMode="gray">
          <a:xfrm rot="1529854">
            <a:off x="4949825" y="3795713"/>
            <a:ext cx="398463" cy="2016125"/>
          </a:xfrm>
          <a:prstGeom prst="upArrow">
            <a:avLst>
              <a:gd name="adj1" fmla="val 47852"/>
              <a:gd name="adj2" fmla="val 94941"/>
            </a:avLst>
          </a:prstGeom>
          <a:solidFill>
            <a:schemeClr val="folHlink"/>
          </a:solidFill>
          <a:ln>
            <a:noFill/>
          </a:ln>
          <a:effectLst/>
          <a:extLst/>
        </p:spPr>
        <p:txBody>
          <a:bodyPr wrap="none" anchor="ctr"/>
          <a:lstStyle/>
          <a:p>
            <a:pPr>
              <a:defRPr/>
            </a:pPr>
            <a:endParaRPr lang="ru-RU"/>
          </a:p>
        </p:txBody>
      </p:sp>
      <p:sp>
        <p:nvSpPr>
          <p:cNvPr id="10" name="AutoShape 47"/>
          <p:cNvSpPr>
            <a:spLocks noChangeArrowheads="1"/>
          </p:cNvSpPr>
          <p:nvPr/>
        </p:nvSpPr>
        <p:spPr bwMode="gray">
          <a:xfrm rot="1529854">
            <a:off x="5600700" y="4371975"/>
            <a:ext cx="257175" cy="1066800"/>
          </a:xfrm>
          <a:prstGeom prst="upArrow">
            <a:avLst>
              <a:gd name="adj1" fmla="val 47852"/>
              <a:gd name="adj2" fmla="val 77835"/>
            </a:avLst>
          </a:prstGeom>
          <a:solidFill>
            <a:schemeClr val="accent1">
              <a:alpha val="70000"/>
            </a:schemeClr>
          </a:solidFill>
          <a:ln>
            <a:noFill/>
          </a:ln>
          <a:effectLst/>
          <a:extLst/>
        </p:spPr>
        <p:txBody>
          <a:bodyPr wrap="none" anchor="ctr"/>
          <a:lstStyle/>
          <a:p>
            <a:pPr>
              <a:defRPr/>
            </a:pPr>
            <a:endParaRPr lang="ru-RU"/>
          </a:p>
        </p:txBody>
      </p:sp>
      <p:sp>
        <p:nvSpPr>
          <p:cNvPr id="11" name="AutoShape 48"/>
          <p:cNvSpPr>
            <a:spLocks noChangeArrowheads="1"/>
          </p:cNvSpPr>
          <p:nvPr/>
        </p:nvSpPr>
        <p:spPr bwMode="gray">
          <a:xfrm rot="1529854">
            <a:off x="6111875" y="4210050"/>
            <a:ext cx="381000" cy="1087438"/>
          </a:xfrm>
          <a:prstGeom prst="upArrow">
            <a:avLst>
              <a:gd name="adj1" fmla="val 47852"/>
              <a:gd name="adj2" fmla="val 53555"/>
            </a:avLst>
          </a:prstGeom>
          <a:solidFill>
            <a:schemeClr val="folHlink">
              <a:alpha val="39999"/>
            </a:schemeClr>
          </a:solidFill>
          <a:ln>
            <a:noFill/>
          </a:ln>
          <a:effectLst/>
          <a:extLst/>
        </p:spPr>
        <p:txBody>
          <a:bodyPr wrap="none" anchor="ctr"/>
          <a:lstStyle/>
          <a:p>
            <a:pPr>
              <a:defRPr/>
            </a:pPr>
            <a:endParaRPr lang="ru-RU"/>
          </a:p>
        </p:txBody>
      </p:sp>
      <p:sp>
        <p:nvSpPr>
          <p:cNvPr id="12" name="AutoShape 49"/>
          <p:cNvSpPr>
            <a:spLocks noChangeArrowheads="1"/>
          </p:cNvSpPr>
          <p:nvPr/>
        </p:nvSpPr>
        <p:spPr bwMode="gray">
          <a:xfrm rot="1529854">
            <a:off x="5761038" y="4838700"/>
            <a:ext cx="252412" cy="466725"/>
          </a:xfrm>
          <a:prstGeom prst="upArrow">
            <a:avLst>
              <a:gd name="adj1" fmla="val 43972"/>
              <a:gd name="adj2" fmla="val 92205"/>
            </a:avLst>
          </a:prstGeom>
          <a:solidFill>
            <a:schemeClr val="accent2"/>
          </a:solidFill>
          <a:ln>
            <a:noFill/>
          </a:ln>
          <a:effectLst/>
          <a:extLst/>
        </p:spPr>
        <p:txBody>
          <a:bodyPr wrap="none" anchor="ctr"/>
          <a:lstStyle/>
          <a:p>
            <a:pPr>
              <a:defRPr/>
            </a:pPr>
            <a:endParaRPr lang="ru-RU"/>
          </a:p>
        </p:txBody>
      </p:sp>
      <p:grpSp>
        <p:nvGrpSpPr>
          <p:cNvPr id="13" name="Group 66"/>
          <p:cNvGrpSpPr>
            <a:grpSpLocks/>
          </p:cNvGrpSpPr>
          <p:nvPr/>
        </p:nvGrpSpPr>
        <p:grpSpPr bwMode="auto">
          <a:xfrm>
            <a:off x="6400800" y="2432050"/>
            <a:ext cx="1185863" cy="1414463"/>
            <a:chOff x="4320" y="1200"/>
            <a:chExt cx="672" cy="960"/>
          </a:xfrm>
        </p:grpSpPr>
        <p:sp>
          <p:nvSpPr>
            <p:cNvPr id="14" name="AutoShape 51"/>
            <p:cNvSpPr>
              <a:spLocks noChangeArrowheads="1"/>
            </p:cNvSpPr>
            <p:nvPr userDrawn="1"/>
          </p:nvSpPr>
          <p:spPr bwMode="gray">
            <a:xfrm rot="1529854" flipH="1" flipV="1">
              <a:off x="4368" y="1200"/>
              <a:ext cx="232" cy="960"/>
            </a:xfrm>
            <a:prstGeom prst="upArrow">
              <a:avLst>
                <a:gd name="adj1" fmla="val 47852"/>
                <a:gd name="adj2" fmla="val 77644"/>
              </a:avLst>
            </a:prstGeom>
            <a:solidFill>
              <a:srgbClr val="FFFFFF">
                <a:alpha val="60001"/>
              </a:srgbClr>
            </a:solidFill>
            <a:ln>
              <a:noFill/>
            </a:ln>
            <a:effectLst/>
            <a:extLst/>
          </p:spPr>
          <p:txBody>
            <a:bodyPr wrap="none" anchor="ctr"/>
            <a:lstStyle/>
            <a:p>
              <a:pPr>
                <a:defRPr/>
              </a:pPr>
              <a:endParaRPr lang="ru-RU"/>
            </a:p>
          </p:txBody>
        </p:sp>
        <p:sp>
          <p:nvSpPr>
            <p:cNvPr id="15" name="AutoShape 52"/>
            <p:cNvSpPr>
              <a:spLocks noChangeArrowheads="1"/>
            </p:cNvSpPr>
            <p:nvPr userDrawn="1"/>
          </p:nvSpPr>
          <p:spPr bwMode="gray">
            <a:xfrm rot="1529854" flipH="1" flipV="1">
              <a:off x="4626" y="1250"/>
              <a:ext cx="175" cy="672"/>
            </a:xfrm>
            <a:prstGeom prst="upArrow">
              <a:avLst>
                <a:gd name="adj1" fmla="val 47852"/>
                <a:gd name="adj2" fmla="val 72467"/>
              </a:avLst>
            </a:prstGeom>
            <a:solidFill>
              <a:srgbClr val="FFFFFF">
                <a:alpha val="60001"/>
              </a:srgbClr>
            </a:solidFill>
            <a:ln>
              <a:noFill/>
            </a:ln>
            <a:effectLst/>
            <a:extLst/>
          </p:spPr>
          <p:txBody>
            <a:bodyPr wrap="none" anchor="ctr"/>
            <a:lstStyle/>
            <a:p>
              <a:pPr>
                <a:defRPr/>
              </a:pPr>
              <a:endParaRPr lang="ru-RU"/>
            </a:p>
          </p:txBody>
        </p:sp>
        <p:sp>
          <p:nvSpPr>
            <p:cNvPr id="16" name="AutoShape 53"/>
            <p:cNvSpPr>
              <a:spLocks noChangeArrowheads="1"/>
            </p:cNvSpPr>
            <p:nvPr userDrawn="1"/>
          </p:nvSpPr>
          <p:spPr bwMode="gray">
            <a:xfrm rot="1529854" flipH="1" flipV="1">
              <a:off x="4820" y="1344"/>
              <a:ext cx="172" cy="300"/>
            </a:xfrm>
            <a:prstGeom prst="upArrow">
              <a:avLst>
                <a:gd name="adj1" fmla="val 38870"/>
                <a:gd name="adj2" fmla="val 62468"/>
              </a:avLst>
            </a:prstGeom>
            <a:solidFill>
              <a:srgbClr val="FFFFFF">
                <a:alpha val="60001"/>
              </a:srgbClr>
            </a:solidFill>
            <a:ln>
              <a:noFill/>
            </a:ln>
            <a:effectLst/>
            <a:extLst/>
          </p:spPr>
          <p:txBody>
            <a:bodyPr wrap="none" anchor="ctr"/>
            <a:lstStyle/>
            <a:p>
              <a:pPr>
                <a:defRPr/>
              </a:pPr>
              <a:endParaRPr lang="ru-RU"/>
            </a:p>
          </p:txBody>
        </p:sp>
        <p:sp>
          <p:nvSpPr>
            <p:cNvPr id="17" name="AutoShape 54"/>
            <p:cNvSpPr>
              <a:spLocks noChangeArrowheads="1"/>
            </p:cNvSpPr>
            <p:nvPr userDrawn="1"/>
          </p:nvSpPr>
          <p:spPr bwMode="gray">
            <a:xfrm rot="1529854" flipH="1" flipV="1">
              <a:off x="4320" y="1248"/>
              <a:ext cx="172" cy="300"/>
            </a:xfrm>
            <a:prstGeom prst="upArrow">
              <a:avLst>
                <a:gd name="adj1" fmla="val 38870"/>
                <a:gd name="adj2" fmla="val 62468"/>
              </a:avLst>
            </a:prstGeom>
            <a:solidFill>
              <a:srgbClr val="FFFFFF">
                <a:alpha val="60001"/>
              </a:srgbClr>
            </a:solidFill>
            <a:ln>
              <a:noFill/>
            </a:ln>
            <a:effectLst/>
            <a:extLst/>
          </p:spPr>
          <p:txBody>
            <a:bodyPr wrap="none" anchor="ctr"/>
            <a:lstStyle/>
            <a:p>
              <a:pPr>
                <a:defRPr/>
              </a:pPr>
              <a:endParaRPr lang="ru-RU"/>
            </a:p>
          </p:txBody>
        </p:sp>
      </p:grpSp>
      <p:sp>
        <p:nvSpPr>
          <p:cNvPr id="18" name="Rectangle 31"/>
          <p:cNvSpPr>
            <a:spLocks noChangeArrowheads="1"/>
          </p:cNvSpPr>
          <p:nvPr/>
        </p:nvSpPr>
        <p:spPr bwMode="gray">
          <a:xfrm>
            <a:off x="0" y="1878013"/>
            <a:ext cx="3594100" cy="4195762"/>
          </a:xfrm>
          <a:prstGeom prst="rect">
            <a:avLst/>
          </a:prstGeom>
          <a:gradFill rotWithShape="1">
            <a:gsLst>
              <a:gs pos="0">
                <a:schemeClr val="folHlink"/>
              </a:gs>
              <a:gs pos="100000">
                <a:schemeClr val="folHlink">
                  <a:gamma/>
                  <a:tint val="40392"/>
                  <a:invGamma/>
                </a:schemeClr>
              </a:gs>
            </a:gsLst>
            <a:lin ang="2700000" scaled="1"/>
          </a:gradFill>
          <a:ln>
            <a:noFill/>
          </a:ln>
          <a:effectLst/>
          <a:extLst/>
        </p:spPr>
        <p:txBody>
          <a:bodyPr wrap="none" anchor="ctr"/>
          <a:lstStyle/>
          <a:p>
            <a:pPr>
              <a:defRPr/>
            </a:pPr>
            <a:endParaRPr lang="ru-RU"/>
          </a:p>
        </p:txBody>
      </p:sp>
      <p:pic>
        <p:nvPicPr>
          <p:cNvPr id="19" name="Picture 74" descr="Picture11"/>
          <p:cNvPicPr>
            <a:picLocks noChangeAspect="1" noChangeArrowheads="1"/>
          </p:cNvPicPr>
          <p:nvPr/>
        </p:nvPicPr>
        <p:blipFill>
          <a:blip r:embed="rId3"/>
          <a:srcRect l="4640" b="6302"/>
          <a:stretch>
            <a:fillRect/>
          </a:stretch>
        </p:blipFill>
        <p:spPr bwMode="gray">
          <a:xfrm>
            <a:off x="0" y="2524125"/>
            <a:ext cx="2022475" cy="3563938"/>
          </a:xfrm>
          <a:prstGeom prst="rect">
            <a:avLst/>
          </a:prstGeom>
          <a:noFill/>
          <a:ln w="9525">
            <a:noFill/>
            <a:miter lim="800000"/>
            <a:headEnd/>
            <a:tailEnd/>
          </a:ln>
        </p:spPr>
      </p:pic>
      <p:sp>
        <p:nvSpPr>
          <p:cNvPr id="20" name="AutoShape 71"/>
          <p:cNvSpPr>
            <a:spLocks noChangeArrowheads="1"/>
          </p:cNvSpPr>
          <p:nvPr/>
        </p:nvSpPr>
        <p:spPr bwMode="gray">
          <a:xfrm rot="1529854">
            <a:off x="1787525" y="3822700"/>
            <a:ext cx="636588" cy="2443163"/>
          </a:xfrm>
          <a:prstGeom prst="upArrow">
            <a:avLst>
              <a:gd name="adj1" fmla="val 47852"/>
              <a:gd name="adj2" fmla="val 72014"/>
            </a:avLst>
          </a:prstGeom>
          <a:solidFill>
            <a:srgbClr val="FFFFFF">
              <a:alpha val="16000"/>
            </a:srgbClr>
          </a:solidFill>
          <a:ln>
            <a:noFill/>
          </a:ln>
          <a:effectLst/>
          <a:extLst/>
        </p:spPr>
        <p:txBody>
          <a:bodyPr wrap="none" anchor="ctr"/>
          <a:lstStyle/>
          <a:p>
            <a:pPr>
              <a:defRPr/>
            </a:pPr>
            <a:endParaRPr lang="ru-RU"/>
          </a:p>
        </p:txBody>
      </p:sp>
      <p:sp>
        <p:nvSpPr>
          <p:cNvPr id="21" name="Text Box 11"/>
          <p:cNvSpPr txBox="1">
            <a:spLocks noChangeArrowheads="1"/>
          </p:cNvSpPr>
          <p:nvPr/>
        </p:nvSpPr>
        <p:spPr bwMode="gray">
          <a:xfrm>
            <a:off x="4114800" y="6096000"/>
            <a:ext cx="1098550" cy="427038"/>
          </a:xfrm>
          <a:prstGeom prst="rect">
            <a:avLst/>
          </a:prstGeom>
          <a:noFill/>
          <a:ln>
            <a:noFill/>
          </a:ln>
          <a:effectLst>
            <a:outerShdw dist="17961" dir="13500000" algn="ctr" rotWithShape="0">
              <a:schemeClr val="bg2">
                <a:alpha val="50000"/>
              </a:schemeClr>
            </a:outerShdw>
          </a:effectLst>
          <a:extLst/>
        </p:spPr>
        <p:txBody>
          <a:bodyPr>
            <a:spAutoFit/>
          </a:bodyPr>
          <a:lstStyle/>
          <a:p>
            <a:pPr algn="ctr">
              <a:spcBef>
                <a:spcPct val="50000"/>
              </a:spcBef>
              <a:defRPr/>
            </a:pPr>
            <a:r>
              <a:rPr lang="en-US" sz="2200">
                <a:solidFill>
                  <a:srgbClr val="FF0000"/>
                </a:solidFill>
              </a:rPr>
              <a:t>LOGO</a:t>
            </a:r>
          </a:p>
        </p:txBody>
      </p:sp>
      <p:sp>
        <p:nvSpPr>
          <p:cNvPr id="22" name="AutoShape 88"/>
          <p:cNvSpPr>
            <a:spLocks noChangeArrowheads="1"/>
          </p:cNvSpPr>
          <p:nvPr/>
        </p:nvSpPr>
        <p:spPr bwMode="gray">
          <a:xfrm rot="1529854">
            <a:off x="3687763" y="5287963"/>
            <a:ext cx="263525" cy="876300"/>
          </a:xfrm>
          <a:prstGeom prst="upArrow">
            <a:avLst>
              <a:gd name="adj1" fmla="val 47852"/>
              <a:gd name="adj2" fmla="val 62396"/>
            </a:avLst>
          </a:prstGeom>
          <a:solidFill>
            <a:schemeClr val="folHlink">
              <a:alpha val="39999"/>
            </a:schemeClr>
          </a:solidFill>
          <a:ln>
            <a:noFill/>
          </a:ln>
          <a:effectLst/>
          <a:extLst/>
        </p:spPr>
        <p:txBody>
          <a:bodyPr wrap="none" anchor="ctr"/>
          <a:lstStyle/>
          <a:p>
            <a:pPr>
              <a:defRPr/>
            </a:pPr>
            <a:endParaRPr lang="ru-RU"/>
          </a:p>
        </p:txBody>
      </p:sp>
      <p:sp>
        <p:nvSpPr>
          <p:cNvPr id="23" name="AutoShape 42"/>
          <p:cNvSpPr>
            <a:spLocks noChangeArrowheads="1"/>
          </p:cNvSpPr>
          <p:nvPr/>
        </p:nvSpPr>
        <p:spPr bwMode="gray">
          <a:xfrm rot="1529854">
            <a:off x="4025900" y="4506913"/>
            <a:ext cx="441325" cy="1600200"/>
          </a:xfrm>
          <a:prstGeom prst="upArrow">
            <a:avLst>
              <a:gd name="adj1" fmla="val 47852"/>
              <a:gd name="adj2" fmla="val 68036"/>
            </a:avLst>
          </a:prstGeom>
          <a:solidFill>
            <a:schemeClr val="accent2"/>
          </a:solidFill>
          <a:ln>
            <a:noFill/>
          </a:ln>
          <a:effectLst/>
          <a:extLst/>
        </p:spPr>
        <p:txBody>
          <a:bodyPr wrap="none" anchor="ctr"/>
          <a:lstStyle/>
          <a:p>
            <a:pPr>
              <a:defRPr/>
            </a:pPr>
            <a:endParaRPr lang="ru-RU"/>
          </a:p>
        </p:txBody>
      </p:sp>
      <p:sp>
        <p:nvSpPr>
          <p:cNvPr id="24" name="Freeform 82"/>
          <p:cNvSpPr>
            <a:spLocks/>
          </p:cNvSpPr>
          <p:nvPr/>
        </p:nvSpPr>
        <p:spPr bwMode="gray">
          <a:xfrm>
            <a:off x="-11113" y="4368800"/>
            <a:ext cx="9155113" cy="2484438"/>
          </a:xfrm>
          <a:custGeom>
            <a:avLst/>
            <a:gdLst>
              <a:gd name="T0" fmla="*/ 2263 w 5767"/>
              <a:gd name="T1" fmla="*/ 1065 h 1565"/>
              <a:gd name="T2" fmla="*/ 5118 w 5767"/>
              <a:gd name="T3" fmla="*/ 0 h 1565"/>
              <a:gd name="T4" fmla="*/ 5760 w 5767"/>
              <a:gd name="T5" fmla="*/ 269 h 1565"/>
              <a:gd name="T6" fmla="*/ 5767 w 5767"/>
              <a:gd name="T7" fmla="*/ 1565 h 1565"/>
              <a:gd name="T8" fmla="*/ 0 w 5767"/>
              <a:gd name="T9" fmla="*/ 1565 h 1565"/>
              <a:gd name="T10" fmla="*/ 7 w 5767"/>
              <a:gd name="T11" fmla="*/ 1065 h 1565"/>
              <a:gd name="T12" fmla="*/ 2263 w 5767"/>
              <a:gd name="T13" fmla="*/ 1065 h 1565"/>
            </a:gdLst>
            <a:ahLst/>
            <a:cxnLst>
              <a:cxn ang="0">
                <a:pos x="T0" y="T1"/>
              </a:cxn>
              <a:cxn ang="0">
                <a:pos x="T2" y="T3"/>
              </a:cxn>
              <a:cxn ang="0">
                <a:pos x="T4" y="T5"/>
              </a:cxn>
              <a:cxn ang="0">
                <a:pos x="T6" y="T7"/>
              </a:cxn>
              <a:cxn ang="0">
                <a:pos x="T8" y="T9"/>
              </a:cxn>
              <a:cxn ang="0">
                <a:pos x="T10" y="T11"/>
              </a:cxn>
              <a:cxn ang="0">
                <a:pos x="T12" y="T13"/>
              </a:cxn>
            </a:cxnLst>
            <a:rect l="0" t="0" r="r" b="b"/>
            <a:pathLst>
              <a:path w="5767" h="1565">
                <a:moveTo>
                  <a:pt x="2263" y="1065"/>
                </a:moveTo>
                <a:lnTo>
                  <a:pt x="5118" y="0"/>
                </a:lnTo>
                <a:lnTo>
                  <a:pt x="5760" y="269"/>
                </a:lnTo>
                <a:lnTo>
                  <a:pt x="5767" y="1565"/>
                </a:lnTo>
                <a:lnTo>
                  <a:pt x="0" y="1565"/>
                </a:lnTo>
                <a:lnTo>
                  <a:pt x="7" y="1065"/>
                </a:lnTo>
                <a:lnTo>
                  <a:pt x="2263" y="1065"/>
                </a:lnTo>
                <a:close/>
              </a:path>
            </a:pathLst>
          </a:custGeom>
          <a:solidFill>
            <a:srgbClr val="FFFFFF"/>
          </a:solidFill>
          <a:ln>
            <a:noFill/>
          </a:ln>
          <a:effectLst/>
          <a:extLst/>
        </p:spPr>
        <p:txBody>
          <a:bodyPr/>
          <a:lstStyle/>
          <a:p>
            <a:pPr>
              <a:defRPr/>
            </a:pPr>
            <a:endParaRPr lang="ru-RU"/>
          </a:p>
        </p:txBody>
      </p:sp>
      <p:grpSp>
        <p:nvGrpSpPr>
          <p:cNvPr id="25" name="Group 60"/>
          <p:cNvGrpSpPr>
            <a:grpSpLocks/>
          </p:cNvGrpSpPr>
          <p:nvPr/>
        </p:nvGrpSpPr>
        <p:grpSpPr bwMode="auto">
          <a:xfrm>
            <a:off x="215900" y="2971800"/>
            <a:ext cx="3378200" cy="3886200"/>
            <a:chOff x="912" y="1536"/>
            <a:chExt cx="1728" cy="2112"/>
          </a:xfrm>
        </p:grpSpPr>
        <p:pic>
          <p:nvPicPr>
            <p:cNvPr id="26" name="Picture 56" descr="light_shadow"/>
            <p:cNvPicPr>
              <a:picLocks noChangeAspect="1" noChangeArrowheads="1"/>
            </p:cNvPicPr>
            <p:nvPr userDrawn="1"/>
          </p:nvPicPr>
          <p:blipFill>
            <a:blip r:embed="rId4"/>
            <a:srcRect/>
            <a:stretch>
              <a:fillRect/>
            </a:stretch>
          </p:blipFill>
          <p:spPr bwMode="gray">
            <a:xfrm>
              <a:off x="912" y="1536"/>
              <a:ext cx="1728" cy="2112"/>
            </a:xfrm>
            <a:prstGeom prst="rect">
              <a:avLst/>
            </a:prstGeom>
            <a:noFill/>
            <a:ln w="9525">
              <a:noFill/>
              <a:miter lim="800000"/>
              <a:headEnd/>
              <a:tailEnd/>
            </a:ln>
          </p:spPr>
        </p:pic>
        <p:pic>
          <p:nvPicPr>
            <p:cNvPr id="27" name="Picture 36" descr="wiz_biz01"/>
            <p:cNvPicPr>
              <a:picLocks noChangeAspect="1" noChangeArrowheads="1"/>
            </p:cNvPicPr>
            <p:nvPr userDrawn="1"/>
          </p:nvPicPr>
          <p:blipFill>
            <a:blip r:embed="rId5"/>
            <a:srcRect b="-310"/>
            <a:stretch>
              <a:fillRect/>
            </a:stretch>
          </p:blipFill>
          <p:spPr bwMode="gray">
            <a:xfrm>
              <a:off x="1248" y="1776"/>
              <a:ext cx="1033" cy="1776"/>
            </a:xfrm>
            <a:prstGeom prst="rect">
              <a:avLst/>
            </a:prstGeom>
            <a:noFill/>
            <a:ln w="9525">
              <a:noFill/>
              <a:miter lim="800000"/>
              <a:headEnd/>
              <a:tailEnd/>
            </a:ln>
          </p:spPr>
        </p:pic>
      </p:grpSp>
      <p:pic>
        <p:nvPicPr>
          <p:cNvPr id="28" name="Picture 87" descr="wiz_biz02"/>
          <p:cNvPicPr>
            <a:picLocks noChangeAspect="1" noChangeArrowheads="1"/>
          </p:cNvPicPr>
          <p:nvPr/>
        </p:nvPicPr>
        <p:blipFill>
          <a:blip r:embed="rId6"/>
          <a:srcRect/>
          <a:stretch>
            <a:fillRect/>
          </a:stretch>
        </p:blipFill>
        <p:spPr bwMode="gray">
          <a:xfrm>
            <a:off x="5368925" y="1295400"/>
            <a:ext cx="3698875" cy="5562600"/>
          </a:xfrm>
          <a:prstGeom prst="rect">
            <a:avLst/>
          </a:prstGeom>
          <a:noFill/>
          <a:ln w="9525">
            <a:noFill/>
            <a:miter lim="800000"/>
            <a:headEnd/>
            <a:tailEnd/>
          </a:ln>
        </p:spPr>
      </p:pic>
      <p:sp>
        <p:nvSpPr>
          <p:cNvPr id="3075" name="Rectangle 3"/>
          <p:cNvSpPr>
            <a:spLocks noGrp="1" noChangeArrowheads="1"/>
          </p:cNvSpPr>
          <p:nvPr>
            <p:ph type="subTitle" idx="1"/>
          </p:nvPr>
        </p:nvSpPr>
        <p:spPr>
          <a:xfrm>
            <a:off x="3733800" y="2819400"/>
            <a:ext cx="4419600" cy="609600"/>
          </a:xfrm>
          <a:extLst/>
        </p:spPr>
        <p:txBody>
          <a:bodyPr/>
          <a:lstStyle>
            <a:lvl1pPr marL="0" indent="0">
              <a:buFontTx/>
              <a:buNone/>
              <a:defRPr sz="2000"/>
            </a:lvl1pPr>
          </a:lstStyle>
          <a:p>
            <a:pPr lvl="0"/>
            <a:r>
              <a:rPr lang="ru-RU" noProof="0" smtClean="0"/>
              <a:t>Образец подзаголовка</a:t>
            </a:r>
            <a:endParaRPr lang="en-US" noProof="0" smtClean="0"/>
          </a:p>
        </p:txBody>
      </p:sp>
      <p:sp>
        <p:nvSpPr>
          <p:cNvPr id="3074" name="Rectangle 2"/>
          <p:cNvSpPr>
            <a:spLocks noGrp="1" noChangeArrowheads="1"/>
          </p:cNvSpPr>
          <p:nvPr>
            <p:ph type="ctrTitle"/>
          </p:nvPr>
        </p:nvSpPr>
        <p:spPr>
          <a:xfrm>
            <a:off x="838200" y="685800"/>
            <a:ext cx="7315200" cy="1143000"/>
          </a:xfrm>
          <a:extLst/>
        </p:spPr>
        <p:txBody>
          <a:bodyPr/>
          <a:lstStyle>
            <a:lvl1pPr>
              <a:defRPr sz="4400"/>
            </a:lvl1pPr>
          </a:lstStyle>
          <a:p>
            <a:pPr lvl="0"/>
            <a:r>
              <a:rPr lang="ru-RU" noProof="0" smtClean="0"/>
              <a:t>Образец заголовка</a:t>
            </a:r>
            <a:endParaRPr lang="en-US" noProof="0" smtClean="0"/>
          </a:p>
        </p:txBody>
      </p:sp>
      <p:sp>
        <p:nvSpPr>
          <p:cNvPr id="29" name="Rectangle 4"/>
          <p:cNvSpPr>
            <a:spLocks noGrp="1" noChangeArrowheads="1"/>
          </p:cNvSpPr>
          <p:nvPr>
            <p:ph type="dt" sz="half" idx="10"/>
          </p:nvPr>
        </p:nvSpPr>
        <p:spPr>
          <a:xfrm>
            <a:off x="381000" y="6245225"/>
            <a:ext cx="2133600" cy="476250"/>
          </a:xfrm>
        </p:spPr>
        <p:txBody>
          <a:bodyPr/>
          <a:lstStyle>
            <a:lvl1pPr>
              <a:defRPr sz="1400">
                <a:latin typeface="+mj-lt"/>
              </a:defRPr>
            </a:lvl1pPr>
          </a:lstStyle>
          <a:p>
            <a:pPr>
              <a:defRPr/>
            </a:pPr>
            <a:endParaRPr lang="en-US"/>
          </a:p>
        </p:txBody>
      </p:sp>
      <p:sp>
        <p:nvSpPr>
          <p:cNvPr id="30" name="Rectangle 5"/>
          <p:cNvSpPr>
            <a:spLocks noGrp="1" noChangeArrowheads="1"/>
          </p:cNvSpPr>
          <p:nvPr>
            <p:ph type="ftr" sz="quarter" idx="11"/>
          </p:nvPr>
        </p:nvSpPr>
        <p:spPr>
          <a:xfrm>
            <a:off x="3124200" y="6245225"/>
            <a:ext cx="2895600" cy="476250"/>
          </a:xfrm>
        </p:spPr>
        <p:txBody>
          <a:bodyPr/>
          <a:lstStyle>
            <a:lvl1pPr>
              <a:defRPr sz="1400">
                <a:latin typeface="+mj-lt"/>
              </a:defRPr>
            </a:lvl1pPr>
          </a:lstStyle>
          <a:p>
            <a:pPr>
              <a:defRPr/>
            </a:pPr>
            <a:endParaRPr lang="en-US"/>
          </a:p>
        </p:txBody>
      </p:sp>
      <p:sp>
        <p:nvSpPr>
          <p:cNvPr id="31" name="Rectangle 6"/>
          <p:cNvSpPr>
            <a:spLocks noGrp="1" noChangeArrowheads="1"/>
          </p:cNvSpPr>
          <p:nvPr>
            <p:ph type="sldNum" sz="quarter" idx="12"/>
          </p:nvPr>
        </p:nvSpPr>
        <p:spPr>
          <a:xfrm>
            <a:off x="6553200" y="6245225"/>
            <a:ext cx="2133600" cy="476250"/>
          </a:xfrm>
        </p:spPr>
        <p:txBody>
          <a:bodyPr/>
          <a:lstStyle>
            <a:lvl1pPr>
              <a:defRPr sz="1400">
                <a:latin typeface="+mj-lt"/>
              </a:defRPr>
            </a:lvl1pPr>
          </a:lstStyle>
          <a:p>
            <a:pPr>
              <a:defRPr/>
            </a:pPr>
            <a:fld id="{7FA981EA-E9B9-4F59-83C3-1B613F9CEA98}"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12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10" presetClass="entr" presetSubtype="0" fill="hold" nodeType="withEffect">
                                  <p:stCondLst>
                                    <p:cond delay="80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childTnLst>
                          </p:cTn>
                        </p:par>
                        <p:par>
                          <p:cTn id="17" fill="hold">
                            <p:stCondLst>
                              <p:cond delay="1800"/>
                            </p:stCondLst>
                            <p:childTnLst>
                              <p:par>
                                <p:cTn id="18" presetID="18" presetClass="entr" presetSubtype="3"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strips(upRight)">
                                      <p:cBhvr>
                                        <p:cTn id="20" dur="500"/>
                                        <p:tgtEl>
                                          <p:spTgt spid="23"/>
                                        </p:tgtEl>
                                      </p:cBhvr>
                                    </p:animEffect>
                                  </p:childTnLst>
                                </p:cTn>
                              </p:par>
                              <p:par>
                                <p:cTn id="21" presetID="18" presetClass="entr" presetSubtype="3" fill="hold" grpId="0" nodeType="withEffect">
                                  <p:stCondLst>
                                    <p:cond delay="1700"/>
                                  </p:stCondLst>
                                  <p:childTnLst>
                                    <p:set>
                                      <p:cBhvr>
                                        <p:cTn id="22" dur="1" fill="hold">
                                          <p:stCondLst>
                                            <p:cond delay="0"/>
                                          </p:stCondLst>
                                        </p:cTn>
                                        <p:tgtEl>
                                          <p:spTgt spid="8"/>
                                        </p:tgtEl>
                                        <p:attrNameLst>
                                          <p:attrName>style.visibility</p:attrName>
                                        </p:attrNameLst>
                                      </p:cBhvr>
                                      <p:to>
                                        <p:strVal val="visible"/>
                                      </p:to>
                                    </p:set>
                                    <p:animEffect transition="in" filter="strips(upRight)">
                                      <p:cBhvr>
                                        <p:cTn id="23" dur="500"/>
                                        <p:tgtEl>
                                          <p:spTgt spid="8"/>
                                        </p:tgtEl>
                                      </p:cBhvr>
                                    </p:animEffect>
                                  </p:childTnLst>
                                </p:cTn>
                              </p:par>
                              <p:par>
                                <p:cTn id="24" presetID="18" presetClass="entr" presetSubtype="3" fill="hold" grpId="0" nodeType="withEffect">
                                  <p:stCondLst>
                                    <p:cond delay="300"/>
                                  </p:stCondLst>
                                  <p:childTnLst>
                                    <p:set>
                                      <p:cBhvr>
                                        <p:cTn id="25" dur="1" fill="hold">
                                          <p:stCondLst>
                                            <p:cond delay="0"/>
                                          </p:stCondLst>
                                        </p:cTn>
                                        <p:tgtEl>
                                          <p:spTgt spid="9"/>
                                        </p:tgtEl>
                                        <p:attrNameLst>
                                          <p:attrName>style.visibility</p:attrName>
                                        </p:attrNameLst>
                                      </p:cBhvr>
                                      <p:to>
                                        <p:strVal val="visible"/>
                                      </p:to>
                                    </p:set>
                                    <p:animEffect transition="in" filter="strips(upRight)">
                                      <p:cBhvr>
                                        <p:cTn id="26" dur="500"/>
                                        <p:tgtEl>
                                          <p:spTgt spid="9"/>
                                        </p:tgtEl>
                                      </p:cBhvr>
                                    </p:animEffect>
                                  </p:childTnLst>
                                </p:cTn>
                              </p:par>
                              <p:par>
                                <p:cTn id="27" presetID="18" presetClass="entr" presetSubtype="3" fill="hold" grpId="0" nodeType="withEffect">
                                  <p:stCondLst>
                                    <p:cond delay="900"/>
                                  </p:stCondLst>
                                  <p:childTnLst>
                                    <p:set>
                                      <p:cBhvr>
                                        <p:cTn id="28" dur="1" fill="hold">
                                          <p:stCondLst>
                                            <p:cond delay="0"/>
                                          </p:stCondLst>
                                        </p:cTn>
                                        <p:tgtEl>
                                          <p:spTgt spid="11"/>
                                        </p:tgtEl>
                                        <p:attrNameLst>
                                          <p:attrName>style.visibility</p:attrName>
                                        </p:attrNameLst>
                                      </p:cBhvr>
                                      <p:to>
                                        <p:strVal val="visible"/>
                                      </p:to>
                                    </p:set>
                                    <p:animEffect transition="in" filter="strips(upRight)">
                                      <p:cBhvr>
                                        <p:cTn id="29" dur="500"/>
                                        <p:tgtEl>
                                          <p:spTgt spid="11"/>
                                        </p:tgtEl>
                                      </p:cBhvr>
                                    </p:animEffect>
                                  </p:childTnLst>
                                </p:cTn>
                              </p:par>
                              <p:par>
                                <p:cTn id="30" presetID="18" presetClass="entr" presetSubtype="3" fill="hold" grpId="0" nodeType="withEffect">
                                  <p:stCondLst>
                                    <p:cond delay="600"/>
                                  </p:stCondLst>
                                  <p:childTnLst>
                                    <p:set>
                                      <p:cBhvr>
                                        <p:cTn id="31" dur="1" fill="hold">
                                          <p:stCondLst>
                                            <p:cond delay="0"/>
                                          </p:stCondLst>
                                        </p:cTn>
                                        <p:tgtEl>
                                          <p:spTgt spid="12"/>
                                        </p:tgtEl>
                                        <p:attrNameLst>
                                          <p:attrName>style.visibility</p:attrName>
                                        </p:attrNameLst>
                                      </p:cBhvr>
                                      <p:to>
                                        <p:strVal val="visible"/>
                                      </p:to>
                                    </p:set>
                                    <p:animEffect transition="in" filter="strips(upRight)">
                                      <p:cBhvr>
                                        <p:cTn id="32" dur="500"/>
                                        <p:tgtEl>
                                          <p:spTgt spid="12"/>
                                        </p:tgtEl>
                                      </p:cBhvr>
                                    </p:animEffect>
                                  </p:childTnLst>
                                </p:cTn>
                              </p:par>
                              <p:par>
                                <p:cTn id="33" presetID="18" presetClass="entr" presetSubtype="3" fill="hold" grpId="0" nodeType="withEffect">
                                  <p:stCondLst>
                                    <p:cond delay="600"/>
                                  </p:stCondLst>
                                  <p:childTnLst>
                                    <p:set>
                                      <p:cBhvr>
                                        <p:cTn id="34" dur="1" fill="hold">
                                          <p:stCondLst>
                                            <p:cond delay="0"/>
                                          </p:stCondLst>
                                        </p:cTn>
                                        <p:tgtEl>
                                          <p:spTgt spid="22"/>
                                        </p:tgtEl>
                                        <p:attrNameLst>
                                          <p:attrName>style.visibility</p:attrName>
                                        </p:attrNameLst>
                                      </p:cBhvr>
                                      <p:to>
                                        <p:strVal val="visible"/>
                                      </p:to>
                                    </p:set>
                                    <p:animEffect transition="in" filter="strips(upRight)">
                                      <p:cBhvr>
                                        <p:cTn id="35" dur="500"/>
                                        <p:tgtEl>
                                          <p:spTgt spid="22"/>
                                        </p:tgtEl>
                                      </p:cBhvr>
                                    </p:animEffect>
                                  </p:childTnLst>
                                </p:cTn>
                              </p:par>
                              <p:par>
                                <p:cTn id="36" presetID="18" presetClass="entr" presetSubtype="12" fill="hold" nodeType="withEffect">
                                  <p:stCondLst>
                                    <p:cond delay="1100"/>
                                  </p:stCondLst>
                                  <p:childTnLst>
                                    <p:set>
                                      <p:cBhvr>
                                        <p:cTn id="37" dur="1" fill="hold">
                                          <p:stCondLst>
                                            <p:cond delay="0"/>
                                          </p:stCondLst>
                                        </p:cTn>
                                        <p:tgtEl>
                                          <p:spTgt spid="13"/>
                                        </p:tgtEl>
                                        <p:attrNameLst>
                                          <p:attrName>style.visibility</p:attrName>
                                        </p:attrNameLst>
                                      </p:cBhvr>
                                      <p:to>
                                        <p:strVal val="visible"/>
                                      </p:to>
                                    </p:set>
                                    <p:animEffect transition="in" filter="strips(downLeft)">
                                      <p:cBhvr>
                                        <p:cTn id="38" dur="500"/>
                                        <p:tgtEl>
                                          <p:spTgt spid="13"/>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7"/>
                                        </p:tgtEl>
                                        <p:attrNameLst>
                                          <p:attrName>style.visibility</p:attrName>
                                        </p:attrNameLst>
                                      </p:cBhvr>
                                      <p:to>
                                        <p:strVal val="visible"/>
                                      </p:to>
                                    </p:set>
                                    <p:animEffect transition="in" filter="strips(upRight)">
                                      <p:cBhvr>
                                        <p:cTn id="41" dur="500"/>
                                        <p:tgtEl>
                                          <p:spTgt spid="7"/>
                                        </p:tgtEl>
                                      </p:cBhvr>
                                    </p:animEffect>
                                  </p:childTnLst>
                                </p:cTn>
                              </p:par>
                              <p:par>
                                <p:cTn id="42" presetID="18" presetClass="entr" presetSubtype="3" fill="hold" grpId="0" nodeType="withEffect">
                                  <p:stCondLst>
                                    <p:cond delay="1500"/>
                                  </p:stCondLst>
                                  <p:childTnLst>
                                    <p:set>
                                      <p:cBhvr>
                                        <p:cTn id="43" dur="1" fill="hold">
                                          <p:stCondLst>
                                            <p:cond delay="0"/>
                                          </p:stCondLst>
                                        </p:cTn>
                                        <p:tgtEl>
                                          <p:spTgt spid="10"/>
                                        </p:tgtEl>
                                        <p:attrNameLst>
                                          <p:attrName>style.visibility</p:attrName>
                                        </p:attrNameLst>
                                      </p:cBhvr>
                                      <p:to>
                                        <p:strVal val="visible"/>
                                      </p:to>
                                    </p:set>
                                    <p:animEffect transition="in" filter="strips(upRight)">
                                      <p:cBhvr>
                                        <p:cTn id="44" dur="500"/>
                                        <p:tgtEl>
                                          <p:spTgt spid="10"/>
                                        </p:tgtEl>
                                      </p:cBhvr>
                                    </p:animEffect>
                                  </p:childTnLst>
                                </p:cTn>
                              </p:par>
                            </p:childTnLst>
                          </p:cTn>
                        </p:par>
                        <p:par>
                          <p:cTn id="45" fill="hold">
                            <p:stCondLst>
                              <p:cond delay="4000"/>
                            </p:stCondLst>
                            <p:childTnLst>
                              <p:par>
                                <p:cTn id="46" presetID="12" presetClass="exit" presetSubtype="2" fill="hold" nodeType="afterEffect">
                                  <p:stCondLst>
                                    <p:cond delay="0"/>
                                  </p:stCondLst>
                                  <p:childTnLst>
                                    <p:animEffect transition="out" filter="slide(fromRight)">
                                      <p:cBhvr>
                                        <p:cTn id="47" dur="500"/>
                                        <p:tgtEl>
                                          <p:spTgt spid="25"/>
                                        </p:tgtEl>
                                      </p:cBhvr>
                                    </p:animEffect>
                                    <p:set>
                                      <p:cBhvr>
                                        <p:cTn id="48" dur="1" fill="hold">
                                          <p:stCondLst>
                                            <p:cond delay="499"/>
                                          </p:stCondLst>
                                        </p:cTn>
                                        <p:tgtEl>
                                          <p:spTgt spid="25"/>
                                        </p:tgtEl>
                                        <p:attrNameLst>
                                          <p:attrName>style.visibility</p:attrName>
                                        </p:attrNameLst>
                                      </p:cBhvr>
                                      <p:to>
                                        <p:strVal val="hidden"/>
                                      </p:to>
                                    </p:set>
                                  </p:childTnLst>
                                </p:cTn>
                              </p:par>
                              <p:par>
                                <p:cTn id="49" presetID="12" presetClass="entr" presetSubtype="8" fill="hold" nodeType="withEffect">
                                  <p:stCondLst>
                                    <p:cond delay="500"/>
                                  </p:stCondLst>
                                  <p:childTnLst>
                                    <p:set>
                                      <p:cBhvr>
                                        <p:cTn id="50" dur="1" fill="hold">
                                          <p:stCondLst>
                                            <p:cond delay="0"/>
                                          </p:stCondLst>
                                        </p:cTn>
                                        <p:tgtEl>
                                          <p:spTgt spid="28"/>
                                        </p:tgtEl>
                                        <p:attrNameLst>
                                          <p:attrName>style.visibility</p:attrName>
                                        </p:attrNameLst>
                                      </p:cBhvr>
                                      <p:to>
                                        <p:strVal val="visible"/>
                                      </p:to>
                                    </p:set>
                                    <p:animEffect transition="in" filter="slide(fromLeft)">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8" grpId="0" animBg="1"/>
      <p:bldP spid="22" grpId="0" animBg="1"/>
      <p:bldP spid="23"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p:cSld name="Заголовок и объект">
    <p:spTree>
      <p:nvGrpSpPr>
        <p:cNvPr id="1" name=""/>
        <p:cNvGrpSpPr/>
        <p:nvPr/>
      </p:nvGrpSpPr>
      <p:grpSpPr>
        <a:xfrm>
          <a:off x="0" y="0"/>
          <a:ext cx="0" cy="0"/>
          <a:chOff x="0" y="0"/>
          <a:chExt cx="0" cy="0"/>
        </a:xfrm>
      </p:grpSpPr>
      <p:sp>
        <p:nvSpPr>
          <p:cNvPr id="4"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5"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6"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7"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8"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9"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0"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1" name="Group 17"/>
          <p:cNvGrpSpPr>
            <a:grpSpLocks/>
          </p:cNvGrpSpPr>
          <p:nvPr/>
        </p:nvGrpSpPr>
        <p:grpSpPr bwMode="auto">
          <a:xfrm>
            <a:off x="0" y="65088"/>
            <a:ext cx="1371600" cy="1535112"/>
            <a:chOff x="912" y="1536"/>
            <a:chExt cx="1728" cy="2112"/>
          </a:xfrm>
        </p:grpSpPr>
        <p:pic>
          <p:nvPicPr>
            <p:cNvPr id="12"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3"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4"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5" name="Rectangle 4"/>
          <p:cNvSpPr>
            <a:spLocks noGrp="1" noChangeArrowheads="1"/>
          </p:cNvSpPr>
          <p:nvPr>
            <p:ph type="dt" sz="half" idx="10"/>
          </p:nvPr>
        </p:nvSpPr>
        <p:spPr/>
        <p:txBody>
          <a:bodyPr/>
          <a:lstStyle>
            <a:lvl1pPr>
              <a:defRPr/>
            </a:lvl1pPr>
          </a:lstStyle>
          <a:p>
            <a:pPr>
              <a:defRPr/>
            </a:pPr>
            <a:endParaRPr lang="en-US"/>
          </a:p>
        </p:txBody>
      </p:sp>
      <p:sp>
        <p:nvSpPr>
          <p:cNvPr id="16" name="Rectangle 4"/>
          <p:cNvSpPr>
            <a:spLocks noGrp="1" noChangeArrowheads="1"/>
          </p:cNvSpPr>
          <p:nvPr>
            <p:ph type="dt" sz="half" idx="11"/>
          </p:nvPr>
        </p:nvSpPr>
        <p:spPr/>
        <p:txBody>
          <a:bodyPr/>
          <a:lstStyle>
            <a:lvl1pPr>
              <a:defRPr/>
            </a:lvl1pPr>
          </a:lstStyle>
          <a:p>
            <a:pPr>
              <a:defRPr/>
            </a:pPr>
            <a:endParaRPr lang="en-US"/>
          </a:p>
        </p:txBody>
      </p:sp>
      <p:sp>
        <p:nvSpPr>
          <p:cNvPr id="17" name="Rectangle 5"/>
          <p:cNvSpPr>
            <a:spLocks noGrp="1" noChangeArrowheads="1"/>
          </p:cNvSpPr>
          <p:nvPr>
            <p:ph type="ftr" sz="quarter" idx="12"/>
          </p:nvPr>
        </p:nvSpPr>
        <p:spPr/>
        <p:txBody>
          <a:bodyPr/>
          <a:lstStyle>
            <a:lvl1pPr>
              <a:defRPr/>
            </a:lvl1pPr>
          </a:lstStyle>
          <a:p>
            <a:pPr>
              <a:defRPr/>
            </a:pPr>
            <a:endParaRPr lang="en-US"/>
          </a:p>
        </p:txBody>
      </p:sp>
      <p:sp>
        <p:nvSpPr>
          <p:cNvPr id="18" name="Rectangle 6"/>
          <p:cNvSpPr>
            <a:spLocks noGrp="1" noChangeArrowheads="1"/>
          </p:cNvSpPr>
          <p:nvPr>
            <p:ph type="sldNum" sz="quarter" idx="13"/>
          </p:nvPr>
        </p:nvSpPr>
        <p:spPr/>
        <p:txBody>
          <a:bodyPr/>
          <a:lstStyle>
            <a:lvl1pPr>
              <a:defRPr/>
            </a:lvl1pPr>
          </a:lstStyle>
          <a:p>
            <a:pPr>
              <a:defRPr/>
            </a:pPr>
            <a:fld id="{501E1217-FDD4-4163-BFEC-16F58E1DC6DD}"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strips(upRight)">
                                      <p:cBhvr>
                                        <p:cTn id="11" dur="500"/>
                                        <p:tgtEl>
                                          <p:spTgt spid="9"/>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strips(upRight)">
                                      <p:cBhvr>
                                        <p:cTn id="15" dur="500"/>
                                        <p:tgtEl>
                                          <p:spTgt spid="10"/>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7"/>
                                        </p:tgtEl>
                                        <p:attrNameLst>
                                          <p:attrName>style.visibility</p:attrName>
                                        </p:attrNameLst>
                                      </p:cBhvr>
                                      <p:to>
                                        <p:strVal val="visible"/>
                                      </p:to>
                                    </p:set>
                                    <p:animEffect transition="in" filter="strips(upRight)">
                                      <p:cBhvr>
                                        <p:cTn id="19" dur="500"/>
                                        <p:tgtEl>
                                          <p:spTgt spid="7"/>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2" grpId="0" autoUpdateAnimBg="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secHead" preserve="1">
  <p:cSld name="Заголовок раздела">
    <p:spTree>
      <p:nvGrpSpPr>
        <p:cNvPr id="1" name=""/>
        <p:cNvGrpSpPr/>
        <p:nvPr/>
      </p:nvGrpSpPr>
      <p:grpSpPr>
        <a:xfrm>
          <a:off x="0" y="0"/>
          <a:ext cx="0" cy="0"/>
          <a:chOff x="0" y="0"/>
          <a:chExt cx="0" cy="0"/>
        </a:xfrm>
      </p:grpSpPr>
      <p:sp>
        <p:nvSpPr>
          <p:cNvPr id="4"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5"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6"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7"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8"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9"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0"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1" name="Group 17"/>
          <p:cNvGrpSpPr>
            <a:grpSpLocks/>
          </p:cNvGrpSpPr>
          <p:nvPr/>
        </p:nvGrpSpPr>
        <p:grpSpPr bwMode="auto">
          <a:xfrm>
            <a:off x="0" y="65088"/>
            <a:ext cx="1371600" cy="1535112"/>
            <a:chOff x="912" y="1536"/>
            <a:chExt cx="1728" cy="2112"/>
          </a:xfrm>
        </p:grpSpPr>
        <p:pic>
          <p:nvPicPr>
            <p:cNvPr id="12"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3"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4"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15" name="Rectangle 4"/>
          <p:cNvSpPr>
            <a:spLocks noGrp="1" noChangeArrowheads="1"/>
          </p:cNvSpPr>
          <p:nvPr>
            <p:ph type="dt" sz="half" idx="10"/>
          </p:nvPr>
        </p:nvSpPr>
        <p:spPr/>
        <p:txBody>
          <a:bodyPr/>
          <a:lstStyle>
            <a:lvl1pPr>
              <a:defRPr/>
            </a:lvl1pPr>
          </a:lstStyle>
          <a:p>
            <a:pPr>
              <a:defRPr/>
            </a:pPr>
            <a:endParaRPr lang="en-US"/>
          </a:p>
        </p:txBody>
      </p:sp>
      <p:sp>
        <p:nvSpPr>
          <p:cNvPr id="16" name="Rectangle 4"/>
          <p:cNvSpPr>
            <a:spLocks noGrp="1" noChangeArrowheads="1"/>
          </p:cNvSpPr>
          <p:nvPr>
            <p:ph type="dt" sz="half" idx="11"/>
          </p:nvPr>
        </p:nvSpPr>
        <p:spPr/>
        <p:txBody>
          <a:bodyPr/>
          <a:lstStyle>
            <a:lvl1pPr>
              <a:defRPr/>
            </a:lvl1pPr>
          </a:lstStyle>
          <a:p>
            <a:pPr>
              <a:defRPr/>
            </a:pPr>
            <a:endParaRPr lang="en-US"/>
          </a:p>
        </p:txBody>
      </p:sp>
      <p:sp>
        <p:nvSpPr>
          <p:cNvPr id="17" name="Rectangle 5"/>
          <p:cNvSpPr>
            <a:spLocks noGrp="1" noChangeArrowheads="1"/>
          </p:cNvSpPr>
          <p:nvPr>
            <p:ph type="ftr" sz="quarter" idx="12"/>
          </p:nvPr>
        </p:nvSpPr>
        <p:spPr/>
        <p:txBody>
          <a:bodyPr/>
          <a:lstStyle>
            <a:lvl1pPr>
              <a:defRPr/>
            </a:lvl1pPr>
          </a:lstStyle>
          <a:p>
            <a:pPr>
              <a:defRPr/>
            </a:pPr>
            <a:endParaRPr lang="en-US"/>
          </a:p>
        </p:txBody>
      </p:sp>
      <p:sp>
        <p:nvSpPr>
          <p:cNvPr id="18" name="Rectangle 6"/>
          <p:cNvSpPr>
            <a:spLocks noGrp="1" noChangeArrowheads="1"/>
          </p:cNvSpPr>
          <p:nvPr>
            <p:ph type="sldNum" sz="quarter" idx="13"/>
          </p:nvPr>
        </p:nvSpPr>
        <p:spPr/>
        <p:txBody>
          <a:bodyPr/>
          <a:lstStyle>
            <a:lvl1pPr>
              <a:defRPr/>
            </a:lvl1pPr>
          </a:lstStyle>
          <a:p>
            <a:pPr>
              <a:defRPr/>
            </a:pPr>
            <a:fld id="{8A717CEB-DCD3-4D32-A600-96B4639F6BCB}"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strips(upRight)">
                                      <p:cBhvr>
                                        <p:cTn id="11" dur="500"/>
                                        <p:tgtEl>
                                          <p:spTgt spid="9"/>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strips(upRight)">
                                      <p:cBhvr>
                                        <p:cTn id="15" dur="500"/>
                                        <p:tgtEl>
                                          <p:spTgt spid="10"/>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7"/>
                                        </p:tgtEl>
                                        <p:attrNameLst>
                                          <p:attrName>style.visibility</p:attrName>
                                        </p:attrNameLst>
                                      </p:cBhvr>
                                      <p:to>
                                        <p:strVal val="visible"/>
                                      </p:to>
                                    </p:set>
                                    <p:animEffect transition="in" filter="strips(upRight)">
                                      <p:cBhvr>
                                        <p:cTn id="19" dur="500"/>
                                        <p:tgtEl>
                                          <p:spTgt spid="7"/>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2" grpId="0" autoUpdateAnimBg="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type="twoObj" preserve="1">
  <p:cSld name="Два объекта">
    <p:spTree>
      <p:nvGrpSpPr>
        <p:cNvPr id="1" name=""/>
        <p:cNvGrpSpPr/>
        <p:nvPr/>
      </p:nvGrpSpPr>
      <p:grpSpPr>
        <a:xfrm>
          <a:off x="0" y="0"/>
          <a:ext cx="0" cy="0"/>
          <a:chOff x="0" y="0"/>
          <a:chExt cx="0" cy="0"/>
        </a:xfrm>
      </p:grpSpPr>
      <p:sp>
        <p:nvSpPr>
          <p:cNvPr id="5"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6"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7"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8"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9"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10"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1"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2" name="Group 17"/>
          <p:cNvGrpSpPr>
            <a:grpSpLocks/>
          </p:cNvGrpSpPr>
          <p:nvPr/>
        </p:nvGrpSpPr>
        <p:grpSpPr bwMode="auto">
          <a:xfrm>
            <a:off x="0" y="65088"/>
            <a:ext cx="1371600" cy="1535112"/>
            <a:chOff x="912" y="1536"/>
            <a:chExt cx="1728" cy="2112"/>
          </a:xfrm>
        </p:grpSpPr>
        <p:pic>
          <p:nvPicPr>
            <p:cNvPr id="13"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4"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5"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6" name="Rectangle 4"/>
          <p:cNvSpPr>
            <a:spLocks noGrp="1" noChangeArrowheads="1"/>
          </p:cNvSpPr>
          <p:nvPr>
            <p:ph type="dt" sz="half" idx="10"/>
          </p:nvPr>
        </p:nvSpPr>
        <p:spPr/>
        <p:txBody>
          <a:bodyPr/>
          <a:lstStyle>
            <a:lvl1pPr>
              <a:defRPr/>
            </a:lvl1pPr>
          </a:lstStyle>
          <a:p>
            <a:pPr>
              <a:defRPr/>
            </a:pPr>
            <a:endParaRPr lang="en-US"/>
          </a:p>
        </p:txBody>
      </p:sp>
      <p:sp>
        <p:nvSpPr>
          <p:cNvPr id="17" name="Rectangle 4"/>
          <p:cNvSpPr>
            <a:spLocks noGrp="1" noChangeArrowheads="1"/>
          </p:cNvSpPr>
          <p:nvPr>
            <p:ph type="dt" sz="half" idx="11"/>
          </p:nvPr>
        </p:nvSpPr>
        <p:spPr/>
        <p:txBody>
          <a:bodyPr/>
          <a:lstStyle>
            <a:lvl1pPr>
              <a:defRPr/>
            </a:lvl1pPr>
          </a:lstStyle>
          <a:p>
            <a:pPr>
              <a:defRPr/>
            </a:pPr>
            <a:endParaRPr lang="en-US"/>
          </a:p>
        </p:txBody>
      </p:sp>
      <p:sp>
        <p:nvSpPr>
          <p:cNvPr id="18" name="Rectangle 5"/>
          <p:cNvSpPr>
            <a:spLocks noGrp="1" noChangeArrowheads="1"/>
          </p:cNvSpPr>
          <p:nvPr>
            <p:ph type="ftr" sz="quarter" idx="12"/>
          </p:nvPr>
        </p:nvSpPr>
        <p:spPr/>
        <p:txBody>
          <a:bodyPr/>
          <a:lstStyle>
            <a:lvl1pPr>
              <a:defRPr/>
            </a:lvl1pPr>
          </a:lstStyle>
          <a:p>
            <a:pPr>
              <a:defRPr/>
            </a:pPr>
            <a:endParaRPr lang="en-US"/>
          </a:p>
        </p:txBody>
      </p:sp>
      <p:sp>
        <p:nvSpPr>
          <p:cNvPr id="19" name="Rectangle 6"/>
          <p:cNvSpPr>
            <a:spLocks noGrp="1" noChangeArrowheads="1"/>
          </p:cNvSpPr>
          <p:nvPr>
            <p:ph type="sldNum" sz="quarter" idx="13"/>
          </p:nvPr>
        </p:nvSpPr>
        <p:spPr/>
        <p:txBody>
          <a:bodyPr/>
          <a:lstStyle>
            <a:lvl1pPr>
              <a:defRPr/>
            </a:lvl1pPr>
          </a:lstStyle>
          <a:p>
            <a:pPr>
              <a:defRPr/>
            </a:pPr>
            <a:fld id="{ECA2818B-BDA6-453B-9724-83DBC62CB0A3}"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upRight)">
                                      <p:cBhvr>
                                        <p:cTn id="7" dur="500"/>
                                        <p:tgtEl>
                                          <p:spTgt spid="9"/>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10"/>
                                        </p:tgtEl>
                                        <p:attrNameLst>
                                          <p:attrName>style.visibility</p:attrName>
                                        </p:attrNameLst>
                                      </p:cBhvr>
                                      <p:to>
                                        <p:strVal val="visible"/>
                                      </p:to>
                                    </p:set>
                                    <p:animEffect transition="in" filter="strips(upRight)">
                                      <p:cBhvr>
                                        <p:cTn id="11" dur="500"/>
                                        <p:tgtEl>
                                          <p:spTgt spid="10"/>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strips(upRight)">
                                      <p:cBhvr>
                                        <p:cTn id="15" dur="500"/>
                                        <p:tgtEl>
                                          <p:spTgt spid="11"/>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8"/>
                                        </p:tgtEl>
                                        <p:attrNameLst>
                                          <p:attrName>style.visibility</p:attrName>
                                        </p:attrNameLst>
                                      </p:cBhvr>
                                      <p:to>
                                        <p:strVal val="visible"/>
                                      </p:to>
                                    </p:set>
                                    <p:animEffect transition="in" filter="strips(upRight)">
                                      <p:cBhvr>
                                        <p:cTn id="19" dur="500"/>
                                        <p:tgtEl>
                                          <p:spTgt spid="8"/>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2" grpId="0" autoUpdateAnimBg="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Сравнение">
    <p:spTree>
      <p:nvGrpSpPr>
        <p:cNvPr id="1" name=""/>
        <p:cNvGrpSpPr/>
        <p:nvPr/>
      </p:nvGrpSpPr>
      <p:grpSpPr>
        <a:xfrm>
          <a:off x="0" y="0"/>
          <a:ext cx="0" cy="0"/>
          <a:chOff x="0" y="0"/>
          <a:chExt cx="0" cy="0"/>
        </a:xfrm>
      </p:grpSpPr>
      <p:sp>
        <p:nvSpPr>
          <p:cNvPr id="7"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8"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9"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10"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11"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12"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3"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4" name="Group 17"/>
          <p:cNvGrpSpPr>
            <a:grpSpLocks/>
          </p:cNvGrpSpPr>
          <p:nvPr/>
        </p:nvGrpSpPr>
        <p:grpSpPr bwMode="auto">
          <a:xfrm>
            <a:off x="0" y="65088"/>
            <a:ext cx="1371600" cy="1535112"/>
            <a:chOff x="912" y="1536"/>
            <a:chExt cx="1728" cy="2112"/>
          </a:xfrm>
        </p:grpSpPr>
        <p:pic>
          <p:nvPicPr>
            <p:cNvPr id="15"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6"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7"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8" name="Rectangle 4"/>
          <p:cNvSpPr>
            <a:spLocks noGrp="1" noChangeArrowheads="1"/>
          </p:cNvSpPr>
          <p:nvPr>
            <p:ph type="dt" sz="half" idx="10"/>
          </p:nvPr>
        </p:nvSpPr>
        <p:spPr/>
        <p:txBody>
          <a:bodyPr/>
          <a:lstStyle>
            <a:lvl1pPr>
              <a:defRPr/>
            </a:lvl1pPr>
          </a:lstStyle>
          <a:p>
            <a:pPr>
              <a:defRPr/>
            </a:pPr>
            <a:endParaRPr lang="en-US"/>
          </a:p>
        </p:txBody>
      </p:sp>
      <p:sp>
        <p:nvSpPr>
          <p:cNvPr id="19" name="Rectangle 4"/>
          <p:cNvSpPr>
            <a:spLocks noGrp="1" noChangeArrowheads="1"/>
          </p:cNvSpPr>
          <p:nvPr>
            <p:ph type="dt" sz="half" idx="11"/>
          </p:nvPr>
        </p:nvSpPr>
        <p:spPr/>
        <p:txBody>
          <a:bodyPr/>
          <a:lstStyle>
            <a:lvl1pPr>
              <a:defRPr/>
            </a:lvl1pPr>
          </a:lstStyle>
          <a:p>
            <a:pPr>
              <a:defRPr/>
            </a:pPr>
            <a:endParaRPr lang="en-US"/>
          </a:p>
        </p:txBody>
      </p:sp>
      <p:sp>
        <p:nvSpPr>
          <p:cNvPr id="20" name="Rectangle 5"/>
          <p:cNvSpPr>
            <a:spLocks noGrp="1" noChangeArrowheads="1"/>
          </p:cNvSpPr>
          <p:nvPr>
            <p:ph type="ftr" sz="quarter" idx="12"/>
          </p:nvPr>
        </p:nvSpPr>
        <p:spPr/>
        <p:txBody>
          <a:bodyPr/>
          <a:lstStyle>
            <a:lvl1pPr>
              <a:defRPr/>
            </a:lvl1pPr>
          </a:lstStyle>
          <a:p>
            <a:pPr>
              <a:defRPr/>
            </a:pPr>
            <a:endParaRPr lang="en-US"/>
          </a:p>
        </p:txBody>
      </p:sp>
      <p:sp>
        <p:nvSpPr>
          <p:cNvPr id="21" name="Rectangle 6"/>
          <p:cNvSpPr>
            <a:spLocks noGrp="1" noChangeArrowheads="1"/>
          </p:cNvSpPr>
          <p:nvPr>
            <p:ph type="sldNum" sz="quarter" idx="13"/>
          </p:nvPr>
        </p:nvSpPr>
        <p:spPr/>
        <p:txBody>
          <a:bodyPr/>
          <a:lstStyle>
            <a:lvl1pPr>
              <a:defRPr/>
            </a:lvl1pPr>
          </a:lstStyle>
          <a:p>
            <a:pPr>
              <a:defRPr/>
            </a:pPr>
            <a:fld id="{E5A456BE-81B1-4323-BED2-D6BDB8349D6D}"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upRight)">
                                      <p:cBhvr>
                                        <p:cTn id="7" dur="500"/>
                                        <p:tgtEl>
                                          <p:spTgt spid="11"/>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12"/>
                                        </p:tgtEl>
                                        <p:attrNameLst>
                                          <p:attrName>style.visibility</p:attrName>
                                        </p:attrNameLst>
                                      </p:cBhvr>
                                      <p:to>
                                        <p:strVal val="visible"/>
                                      </p:to>
                                    </p:set>
                                    <p:animEffect transition="in" filter="strips(upRight)">
                                      <p:cBhvr>
                                        <p:cTn id="11" dur="500"/>
                                        <p:tgtEl>
                                          <p:spTgt spid="12"/>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3"/>
                                        </p:tgtEl>
                                        <p:attrNameLst>
                                          <p:attrName>style.visibility</p:attrName>
                                        </p:attrNameLst>
                                      </p:cBhvr>
                                      <p:to>
                                        <p:strVal val="visible"/>
                                      </p:to>
                                    </p:set>
                                    <p:animEffect transition="in" filter="strips(upRight)">
                                      <p:cBhvr>
                                        <p:cTn id="15" dur="500"/>
                                        <p:tgtEl>
                                          <p:spTgt spid="13"/>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10"/>
                                        </p:tgtEl>
                                        <p:attrNameLst>
                                          <p:attrName>style.visibility</p:attrName>
                                        </p:attrNameLst>
                                      </p:cBhvr>
                                      <p:to>
                                        <p:strVal val="visible"/>
                                      </p:to>
                                    </p:set>
                                    <p:animEffect transition="in" filter="strips(upRight)">
                                      <p:cBhvr>
                                        <p:cTn id="19" dur="500"/>
                                        <p:tgtEl>
                                          <p:spTgt spid="10"/>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1" grpId="0" animBg="1" autoUpdateAnimBg="0"/>
      <p:bldP spid="12" grpId="0" animBg="1" autoUpdateAnimBg="0"/>
      <p:bldP spid="13" grpId="0" animBg="1" autoUpdateAnimBg="0"/>
      <p:bldP spid="2" grpId="0" autoUpdateAnimBg="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type="titleOnly" preserve="1">
  <p:cSld name="Только заголовок">
    <p:spTree>
      <p:nvGrpSpPr>
        <p:cNvPr id="1" name=""/>
        <p:cNvGrpSpPr/>
        <p:nvPr/>
      </p:nvGrpSpPr>
      <p:grpSpPr>
        <a:xfrm>
          <a:off x="0" y="0"/>
          <a:ext cx="0" cy="0"/>
          <a:chOff x="0" y="0"/>
          <a:chExt cx="0" cy="0"/>
        </a:xfrm>
      </p:grpSpPr>
      <p:sp>
        <p:nvSpPr>
          <p:cNvPr id="3"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4"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5"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6"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7"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8"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9"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0" name="Group 17"/>
          <p:cNvGrpSpPr>
            <a:grpSpLocks/>
          </p:cNvGrpSpPr>
          <p:nvPr/>
        </p:nvGrpSpPr>
        <p:grpSpPr bwMode="auto">
          <a:xfrm>
            <a:off x="0" y="65088"/>
            <a:ext cx="1371600" cy="1535112"/>
            <a:chOff x="912" y="1536"/>
            <a:chExt cx="1728" cy="2112"/>
          </a:xfrm>
        </p:grpSpPr>
        <p:pic>
          <p:nvPicPr>
            <p:cNvPr id="11"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2"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3"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smtClean="0"/>
              <a:t>Образец заголовка</a:t>
            </a:r>
            <a:endParaRPr lang="ru-RU"/>
          </a:p>
        </p:txBody>
      </p:sp>
      <p:sp>
        <p:nvSpPr>
          <p:cNvPr id="14" name="Rectangle 4"/>
          <p:cNvSpPr>
            <a:spLocks noGrp="1" noChangeArrowheads="1"/>
          </p:cNvSpPr>
          <p:nvPr>
            <p:ph type="dt" sz="half" idx="10"/>
          </p:nvPr>
        </p:nvSpPr>
        <p:spPr/>
        <p:txBody>
          <a:bodyPr/>
          <a:lstStyle>
            <a:lvl1pPr>
              <a:defRPr/>
            </a:lvl1pPr>
          </a:lstStyle>
          <a:p>
            <a:pPr>
              <a:defRPr/>
            </a:pPr>
            <a:endParaRPr lang="en-US"/>
          </a:p>
        </p:txBody>
      </p:sp>
      <p:sp>
        <p:nvSpPr>
          <p:cNvPr id="15" name="Rectangle 4"/>
          <p:cNvSpPr>
            <a:spLocks noGrp="1" noChangeArrowheads="1"/>
          </p:cNvSpPr>
          <p:nvPr>
            <p:ph type="dt" sz="half" idx="11"/>
          </p:nvPr>
        </p:nvSpPr>
        <p:spPr/>
        <p:txBody>
          <a:bodyPr/>
          <a:lstStyle>
            <a:lvl1pPr>
              <a:defRPr/>
            </a:lvl1pPr>
          </a:lstStyle>
          <a:p>
            <a:pPr>
              <a:defRPr/>
            </a:pPr>
            <a:endParaRPr lang="en-US"/>
          </a:p>
        </p:txBody>
      </p:sp>
      <p:sp>
        <p:nvSpPr>
          <p:cNvPr id="16" name="Rectangle 5"/>
          <p:cNvSpPr>
            <a:spLocks noGrp="1" noChangeArrowheads="1"/>
          </p:cNvSpPr>
          <p:nvPr>
            <p:ph type="ftr" sz="quarter" idx="12"/>
          </p:nvPr>
        </p:nvSpPr>
        <p:spPr/>
        <p:txBody>
          <a:bodyPr/>
          <a:lstStyle>
            <a:lvl1pPr>
              <a:defRPr/>
            </a:lvl1pPr>
          </a:lstStyle>
          <a:p>
            <a:pPr>
              <a:defRPr/>
            </a:pPr>
            <a:endParaRPr lang="en-US"/>
          </a:p>
        </p:txBody>
      </p:sp>
      <p:sp>
        <p:nvSpPr>
          <p:cNvPr id="17" name="Rectangle 6"/>
          <p:cNvSpPr>
            <a:spLocks noGrp="1" noChangeArrowheads="1"/>
          </p:cNvSpPr>
          <p:nvPr>
            <p:ph type="sldNum" sz="quarter" idx="13"/>
          </p:nvPr>
        </p:nvSpPr>
        <p:spPr/>
        <p:txBody>
          <a:bodyPr/>
          <a:lstStyle>
            <a:lvl1pPr>
              <a:defRPr/>
            </a:lvl1pPr>
          </a:lstStyle>
          <a:p>
            <a:pPr>
              <a:defRPr/>
            </a:pPr>
            <a:fld id="{A7C2F6F8-4D37-4611-A997-22028BBBD80D}"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8"/>
                                        </p:tgtEl>
                                        <p:attrNameLst>
                                          <p:attrName>style.visibility</p:attrName>
                                        </p:attrNameLst>
                                      </p:cBhvr>
                                      <p:to>
                                        <p:strVal val="visible"/>
                                      </p:to>
                                    </p:set>
                                    <p:animEffect transition="in" filter="strips(upRight)">
                                      <p:cBhvr>
                                        <p:cTn id="11" dur="500"/>
                                        <p:tgtEl>
                                          <p:spTgt spid="8"/>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strips(upRight)">
                                      <p:cBhvr>
                                        <p:cTn id="15" dur="500"/>
                                        <p:tgtEl>
                                          <p:spTgt spid="9"/>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6"/>
                                        </p:tgtEl>
                                        <p:attrNameLst>
                                          <p:attrName>style.visibility</p:attrName>
                                        </p:attrNameLst>
                                      </p:cBhvr>
                                      <p:to>
                                        <p:strVal val="visible"/>
                                      </p:to>
                                    </p:set>
                                    <p:animEffect transition="in" filter="strips(upRight)">
                                      <p:cBhvr>
                                        <p:cTn id="19" dur="500"/>
                                        <p:tgtEl>
                                          <p:spTgt spid="6"/>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autoUpdateAnimBg="0"/>
      <p:bldP spid="8" grpId="0" animBg="1" autoUpdateAnimBg="0"/>
      <p:bldP spid="9" grpId="0" animBg="1" autoUpdateAnimBg="0"/>
      <p:bldP spid="2" grpId="0" autoUpdateAnimBg="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blank" preserve="1">
  <p:cSld name="Пустой слайд">
    <p:spTree>
      <p:nvGrpSpPr>
        <p:cNvPr id="1" name=""/>
        <p:cNvGrpSpPr/>
        <p:nvPr/>
      </p:nvGrpSpPr>
      <p:grpSpPr>
        <a:xfrm>
          <a:off x="0" y="0"/>
          <a:ext cx="0" cy="0"/>
          <a:chOff x="0" y="0"/>
          <a:chExt cx="0" cy="0"/>
        </a:xfrm>
      </p:grpSpPr>
      <p:sp>
        <p:nvSpPr>
          <p:cNvPr id="2"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3"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4"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5"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6"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7"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8"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9" name="Group 17"/>
          <p:cNvGrpSpPr>
            <a:grpSpLocks/>
          </p:cNvGrpSpPr>
          <p:nvPr/>
        </p:nvGrpSpPr>
        <p:grpSpPr bwMode="auto">
          <a:xfrm>
            <a:off x="0" y="65088"/>
            <a:ext cx="1371600" cy="1535112"/>
            <a:chOff x="912" y="1536"/>
            <a:chExt cx="1728" cy="2112"/>
          </a:xfrm>
        </p:grpSpPr>
        <p:pic>
          <p:nvPicPr>
            <p:cNvPr id="10"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1"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2"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13" name="Rectangle 4"/>
          <p:cNvSpPr>
            <a:spLocks noGrp="1" noChangeArrowheads="1"/>
          </p:cNvSpPr>
          <p:nvPr>
            <p:ph type="dt" sz="half" idx="10"/>
          </p:nvPr>
        </p:nvSpPr>
        <p:spPr/>
        <p:txBody>
          <a:bodyPr/>
          <a:lstStyle>
            <a:lvl1pPr>
              <a:defRPr/>
            </a:lvl1pPr>
          </a:lstStyle>
          <a:p>
            <a:pPr>
              <a:defRPr/>
            </a:pPr>
            <a:endParaRPr lang="en-US"/>
          </a:p>
        </p:txBody>
      </p:sp>
      <p:sp>
        <p:nvSpPr>
          <p:cNvPr id="14" name="Rectangle 4"/>
          <p:cNvSpPr>
            <a:spLocks noGrp="1" noChangeArrowheads="1"/>
          </p:cNvSpPr>
          <p:nvPr>
            <p:ph type="dt" sz="half" idx="11"/>
          </p:nvPr>
        </p:nvSpPr>
        <p:spPr/>
        <p:txBody>
          <a:bodyPr/>
          <a:lstStyle>
            <a:lvl1pPr>
              <a:defRPr/>
            </a:lvl1pPr>
          </a:lstStyle>
          <a:p>
            <a:pPr>
              <a:defRPr/>
            </a:pPr>
            <a:endParaRPr lang="en-US"/>
          </a:p>
        </p:txBody>
      </p:sp>
      <p:sp>
        <p:nvSpPr>
          <p:cNvPr id="15" name="Rectangle 5"/>
          <p:cNvSpPr>
            <a:spLocks noGrp="1" noChangeArrowheads="1"/>
          </p:cNvSpPr>
          <p:nvPr>
            <p:ph type="ftr" sz="quarter" idx="12"/>
          </p:nvPr>
        </p:nvSpPr>
        <p:spPr/>
        <p:txBody>
          <a:bodyPr/>
          <a:lstStyle>
            <a:lvl1pPr>
              <a:defRPr/>
            </a:lvl1pPr>
          </a:lstStyle>
          <a:p>
            <a:pPr>
              <a:defRPr/>
            </a:pPr>
            <a:endParaRPr lang="en-US"/>
          </a:p>
        </p:txBody>
      </p:sp>
      <p:sp>
        <p:nvSpPr>
          <p:cNvPr id="16" name="Rectangle 6"/>
          <p:cNvSpPr>
            <a:spLocks noGrp="1" noChangeArrowheads="1"/>
          </p:cNvSpPr>
          <p:nvPr>
            <p:ph type="sldNum" sz="quarter" idx="13"/>
          </p:nvPr>
        </p:nvSpPr>
        <p:spPr/>
        <p:txBody>
          <a:bodyPr/>
          <a:lstStyle>
            <a:lvl1pPr>
              <a:defRPr/>
            </a:lvl1pPr>
          </a:lstStyle>
          <a:p>
            <a:pPr>
              <a:defRPr/>
            </a:pPr>
            <a:fld id="{98891E4D-8AEB-4E64-B7A9-0759F00A8AF3}"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upRight)">
                                      <p:cBhvr>
                                        <p:cTn id="7" dur="500"/>
                                        <p:tgtEl>
                                          <p:spTgt spid="6"/>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7"/>
                                        </p:tgtEl>
                                        <p:attrNameLst>
                                          <p:attrName>style.visibility</p:attrName>
                                        </p:attrNameLst>
                                      </p:cBhvr>
                                      <p:to>
                                        <p:strVal val="visible"/>
                                      </p:to>
                                    </p:set>
                                    <p:animEffect transition="in" filter="strips(upRight)">
                                      <p:cBhvr>
                                        <p:cTn id="11" dur="500"/>
                                        <p:tgtEl>
                                          <p:spTgt spid="7"/>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strips(upRight)">
                                      <p:cBhvr>
                                        <p:cTn id="15" dur="500"/>
                                        <p:tgtEl>
                                          <p:spTgt spid="8"/>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5"/>
                                        </p:tgtEl>
                                        <p:attrNameLst>
                                          <p:attrName>style.visibility</p:attrName>
                                        </p:attrNameLst>
                                      </p:cBhvr>
                                      <p:to>
                                        <p:strVal val="visible"/>
                                      </p:to>
                                    </p:set>
                                    <p:animEffect transition="in" filter="strips(upRigh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objTx" preserve="1">
  <p:cSld name="Объект с подписью">
    <p:spTree>
      <p:nvGrpSpPr>
        <p:cNvPr id="1" name=""/>
        <p:cNvGrpSpPr/>
        <p:nvPr/>
      </p:nvGrpSpPr>
      <p:grpSpPr>
        <a:xfrm>
          <a:off x="0" y="0"/>
          <a:ext cx="0" cy="0"/>
          <a:chOff x="0" y="0"/>
          <a:chExt cx="0" cy="0"/>
        </a:xfrm>
      </p:grpSpPr>
      <p:sp>
        <p:nvSpPr>
          <p:cNvPr id="5"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6"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7"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8"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9"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10"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1"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2" name="Group 17"/>
          <p:cNvGrpSpPr>
            <a:grpSpLocks/>
          </p:cNvGrpSpPr>
          <p:nvPr/>
        </p:nvGrpSpPr>
        <p:grpSpPr bwMode="auto">
          <a:xfrm>
            <a:off x="0" y="65088"/>
            <a:ext cx="1371600" cy="1535112"/>
            <a:chOff x="912" y="1536"/>
            <a:chExt cx="1728" cy="2112"/>
          </a:xfrm>
        </p:grpSpPr>
        <p:pic>
          <p:nvPicPr>
            <p:cNvPr id="13"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4"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5"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Rectangle 4"/>
          <p:cNvSpPr>
            <a:spLocks noGrp="1" noChangeArrowheads="1"/>
          </p:cNvSpPr>
          <p:nvPr>
            <p:ph type="dt" sz="half" idx="10"/>
          </p:nvPr>
        </p:nvSpPr>
        <p:spPr/>
        <p:txBody>
          <a:bodyPr/>
          <a:lstStyle>
            <a:lvl1pPr>
              <a:defRPr/>
            </a:lvl1pPr>
          </a:lstStyle>
          <a:p>
            <a:pPr>
              <a:defRPr/>
            </a:pPr>
            <a:endParaRPr lang="en-US"/>
          </a:p>
        </p:txBody>
      </p:sp>
      <p:sp>
        <p:nvSpPr>
          <p:cNvPr id="17" name="Rectangle 4"/>
          <p:cNvSpPr>
            <a:spLocks noGrp="1" noChangeArrowheads="1"/>
          </p:cNvSpPr>
          <p:nvPr>
            <p:ph type="dt" sz="half" idx="11"/>
          </p:nvPr>
        </p:nvSpPr>
        <p:spPr/>
        <p:txBody>
          <a:bodyPr/>
          <a:lstStyle>
            <a:lvl1pPr>
              <a:defRPr/>
            </a:lvl1pPr>
          </a:lstStyle>
          <a:p>
            <a:pPr>
              <a:defRPr/>
            </a:pPr>
            <a:endParaRPr lang="en-US"/>
          </a:p>
        </p:txBody>
      </p:sp>
      <p:sp>
        <p:nvSpPr>
          <p:cNvPr id="18" name="Rectangle 5"/>
          <p:cNvSpPr>
            <a:spLocks noGrp="1" noChangeArrowheads="1"/>
          </p:cNvSpPr>
          <p:nvPr>
            <p:ph type="ftr" sz="quarter" idx="12"/>
          </p:nvPr>
        </p:nvSpPr>
        <p:spPr/>
        <p:txBody>
          <a:bodyPr/>
          <a:lstStyle>
            <a:lvl1pPr>
              <a:defRPr/>
            </a:lvl1pPr>
          </a:lstStyle>
          <a:p>
            <a:pPr>
              <a:defRPr/>
            </a:pPr>
            <a:endParaRPr lang="en-US"/>
          </a:p>
        </p:txBody>
      </p:sp>
      <p:sp>
        <p:nvSpPr>
          <p:cNvPr id="19" name="Rectangle 6"/>
          <p:cNvSpPr>
            <a:spLocks noGrp="1" noChangeArrowheads="1"/>
          </p:cNvSpPr>
          <p:nvPr>
            <p:ph type="sldNum" sz="quarter" idx="13"/>
          </p:nvPr>
        </p:nvSpPr>
        <p:spPr/>
        <p:txBody>
          <a:bodyPr/>
          <a:lstStyle>
            <a:lvl1pPr>
              <a:defRPr/>
            </a:lvl1pPr>
          </a:lstStyle>
          <a:p>
            <a:pPr>
              <a:defRPr/>
            </a:pPr>
            <a:fld id="{2127F26D-438D-4638-886C-7AC9F05B736D}"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upRight)">
                                      <p:cBhvr>
                                        <p:cTn id="7" dur="500"/>
                                        <p:tgtEl>
                                          <p:spTgt spid="9"/>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10"/>
                                        </p:tgtEl>
                                        <p:attrNameLst>
                                          <p:attrName>style.visibility</p:attrName>
                                        </p:attrNameLst>
                                      </p:cBhvr>
                                      <p:to>
                                        <p:strVal val="visible"/>
                                      </p:to>
                                    </p:set>
                                    <p:animEffect transition="in" filter="strips(upRight)">
                                      <p:cBhvr>
                                        <p:cTn id="11" dur="500"/>
                                        <p:tgtEl>
                                          <p:spTgt spid="10"/>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strips(upRight)">
                                      <p:cBhvr>
                                        <p:cTn id="15" dur="500"/>
                                        <p:tgtEl>
                                          <p:spTgt spid="11"/>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8"/>
                                        </p:tgtEl>
                                        <p:attrNameLst>
                                          <p:attrName>style.visibility</p:attrName>
                                        </p:attrNameLst>
                                      </p:cBhvr>
                                      <p:to>
                                        <p:strVal val="visible"/>
                                      </p:to>
                                    </p:set>
                                    <p:animEffect transition="in" filter="strips(upRight)">
                                      <p:cBhvr>
                                        <p:cTn id="19" dur="500"/>
                                        <p:tgtEl>
                                          <p:spTgt spid="8"/>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2"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picTx" preserve="1">
  <p:cSld name="Рисунок с подписью">
    <p:spTree>
      <p:nvGrpSpPr>
        <p:cNvPr id="1" name=""/>
        <p:cNvGrpSpPr/>
        <p:nvPr/>
      </p:nvGrpSpPr>
      <p:grpSpPr>
        <a:xfrm>
          <a:off x="0" y="0"/>
          <a:ext cx="0" cy="0"/>
          <a:chOff x="0" y="0"/>
          <a:chExt cx="0" cy="0"/>
        </a:xfrm>
      </p:grpSpPr>
      <p:sp>
        <p:nvSpPr>
          <p:cNvPr id="5"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6"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7"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8"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9"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10"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1"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2" name="Group 17"/>
          <p:cNvGrpSpPr>
            <a:grpSpLocks/>
          </p:cNvGrpSpPr>
          <p:nvPr/>
        </p:nvGrpSpPr>
        <p:grpSpPr bwMode="auto">
          <a:xfrm>
            <a:off x="0" y="65088"/>
            <a:ext cx="1371600" cy="1535112"/>
            <a:chOff x="912" y="1536"/>
            <a:chExt cx="1728" cy="2112"/>
          </a:xfrm>
        </p:grpSpPr>
        <p:pic>
          <p:nvPicPr>
            <p:cNvPr id="13"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4"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5"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Rectangle 4"/>
          <p:cNvSpPr>
            <a:spLocks noGrp="1" noChangeArrowheads="1"/>
          </p:cNvSpPr>
          <p:nvPr>
            <p:ph type="dt" sz="half" idx="10"/>
          </p:nvPr>
        </p:nvSpPr>
        <p:spPr/>
        <p:txBody>
          <a:bodyPr/>
          <a:lstStyle>
            <a:lvl1pPr>
              <a:defRPr/>
            </a:lvl1pPr>
          </a:lstStyle>
          <a:p>
            <a:pPr>
              <a:defRPr/>
            </a:pPr>
            <a:endParaRPr lang="en-US"/>
          </a:p>
        </p:txBody>
      </p:sp>
      <p:sp>
        <p:nvSpPr>
          <p:cNvPr id="17" name="Rectangle 4"/>
          <p:cNvSpPr>
            <a:spLocks noGrp="1" noChangeArrowheads="1"/>
          </p:cNvSpPr>
          <p:nvPr>
            <p:ph type="dt" sz="half" idx="11"/>
          </p:nvPr>
        </p:nvSpPr>
        <p:spPr/>
        <p:txBody>
          <a:bodyPr/>
          <a:lstStyle>
            <a:lvl1pPr>
              <a:defRPr/>
            </a:lvl1pPr>
          </a:lstStyle>
          <a:p>
            <a:pPr>
              <a:defRPr/>
            </a:pPr>
            <a:endParaRPr lang="en-US"/>
          </a:p>
        </p:txBody>
      </p:sp>
      <p:sp>
        <p:nvSpPr>
          <p:cNvPr id="18" name="Rectangle 5"/>
          <p:cNvSpPr>
            <a:spLocks noGrp="1" noChangeArrowheads="1"/>
          </p:cNvSpPr>
          <p:nvPr>
            <p:ph type="ftr" sz="quarter" idx="12"/>
          </p:nvPr>
        </p:nvSpPr>
        <p:spPr/>
        <p:txBody>
          <a:bodyPr/>
          <a:lstStyle>
            <a:lvl1pPr>
              <a:defRPr/>
            </a:lvl1pPr>
          </a:lstStyle>
          <a:p>
            <a:pPr>
              <a:defRPr/>
            </a:pPr>
            <a:endParaRPr lang="en-US"/>
          </a:p>
        </p:txBody>
      </p:sp>
      <p:sp>
        <p:nvSpPr>
          <p:cNvPr id="19" name="Rectangle 6"/>
          <p:cNvSpPr>
            <a:spLocks noGrp="1" noChangeArrowheads="1"/>
          </p:cNvSpPr>
          <p:nvPr>
            <p:ph type="sldNum" sz="quarter" idx="13"/>
          </p:nvPr>
        </p:nvSpPr>
        <p:spPr/>
        <p:txBody>
          <a:bodyPr/>
          <a:lstStyle>
            <a:lvl1pPr>
              <a:defRPr/>
            </a:lvl1pPr>
          </a:lstStyle>
          <a:p>
            <a:pPr>
              <a:defRPr/>
            </a:pPr>
            <a:fld id="{9A646496-BE98-47A9-948C-98215D8D1350}"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upRight)">
                                      <p:cBhvr>
                                        <p:cTn id="7" dur="500"/>
                                        <p:tgtEl>
                                          <p:spTgt spid="9"/>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10"/>
                                        </p:tgtEl>
                                        <p:attrNameLst>
                                          <p:attrName>style.visibility</p:attrName>
                                        </p:attrNameLst>
                                      </p:cBhvr>
                                      <p:to>
                                        <p:strVal val="visible"/>
                                      </p:to>
                                    </p:set>
                                    <p:animEffect transition="in" filter="strips(upRight)">
                                      <p:cBhvr>
                                        <p:cTn id="11" dur="500"/>
                                        <p:tgtEl>
                                          <p:spTgt spid="10"/>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strips(upRight)">
                                      <p:cBhvr>
                                        <p:cTn id="15" dur="500"/>
                                        <p:tgtEl>
                                          <p:spTgt spid="11"/>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8"/>
                                        </p:tgtEl>
                                        <p:attrNameLst>
                                          <p:attrName>style.visibility</p:attrName>
                                        </p:attrNameLst>
                                      </p:cBhvr>
                                      <p:to>
                                        <p:strVal val="visible"/>
                                      </p:to>
                                    </p:set>
                                    <p:animEffect transition="in" filter="strips(upRight)">
                                      <p:cBhvr>
                                        <p:cTn id="19" dur="500"/>
                                        <p:tgtEl>
                                          <p:spTgt spid="8"/>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2" grpId="0" autoUpdateAnimBg="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type="vertTx" preserve="1">
  <p:cSld name="Заголовок и вертикальный текст">
    <p:spTree>
      <p:nvGrpSpPr>
        <p:cNvPr id="1" name=""/>
        <p:cNvGrpSpPr/>
        <p:nvPr/>
      </p:nvGrpSpPr>
      <p:grpSpPr>
        <a:xfrm>
          <a:off x="0" y="0"/>
          <a:ext cx="0" cy="0"/>
          <a:chOff x="0" y="0"/>
          <a:chExt cx="0" cy="0"/>
        </a:xfrm>
      </p:grpSpPr>
      <p:sp>
        <p:nvSpPr>
          <p:cNvPr id="4"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5"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6"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7"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8"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9"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0"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1" name="Group 17"/>
          <p:cNvGrpSpPr>
            <a:grpSpLocks/>
          </p:cNvGrpSpPr>
          <p:nvPr/>
        </p:nvGrpSpPr>
        <p:grpSpPr bwMode="auto">
          <a:xfrm>
            <a:off x="0" y="65088"/>
            <a:ext cx="1371600" cy="1535112"/>
            <a:chOff x="912" y="1536"/>
            <a:chExt cx="1728" cy="2112"/>
          </a:xfrm>
        </p:grpSpPr>
        <p:pic>
          <p:nvPicPr>
            <p:cNvPr id="12"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3"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4"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5" name="Rectangle 4"/>
          <p:cNvSpPr>
            <a:spLocks noGrp="1" noChangeArrowheads="1"/>
          </p:cNvSpPr>
          <p:nvPr>
            <p:ph type="dt" sz="half" idx="10"/>
          </p:nvPr>
        </p:nvSpPr>
        <p:spPr/>
        <p:txBody>
          <a:bodyPr/>
          <a:lstStyle>
            <a:lvl1pPr>
              <a:defRPr/>
            </a:lvl1pPr>
          </a:lstStyle>
          <a:p>
            <a:pPr>
              <a:defRPr/>
            </a:pPr>
            <a:endParaRPr lang="en-US"/>
          </a:p>
        </p:txBody>
      </p:sp>
      <p:sp>
        <p:nvSpPr>
          <p:cNvPr id="16" name="Rectangle 4"/>
          <p:cNvSpPr>
            <a:spLocks noGrp="1" noChangeArrowheads="1"/>
          </p:cNvSpPr>
          <p:nvPr>
            <p:ph type="dt" sz="half" idx="11"/>
          </p:nvPr>
        </p:nvSpPr>
        <p:spPr/>
        <p:txBody>
          <a:bodyPr/>
          <a:lstStyle>
            <a:lvl1pPr>
              <a:defRPr/>
            </a:lvl1pPr>
          </a:lstStyle>
          <a:p>
            <a:pPr>
              <a:defRPr/>
            </a:pPr>
            <a:endParaRPr lang="en-US"/>
          </a:p>
        </p:txBody>
      </p:sp>
      <p:sp>
        <p:nvSpPr>
          <p:cNvPr id="17" name="Rectangle 5"/>
          <p:cNvSpPr>
            <a:spLocks noGrp="1" noChangeArrowheads="1"/>
          </p:cNvSpPr>
          <p:nvPr>
            <p:ph type="ftr" sz="quarter" idx="12"/>
          </p:nvPr>
        </p:nvSpPr>
        <p:spPr/>
        <p:txBody>
          <a:bodyPr/>
          <a:lstStyle>
            <a:lvl1pPr>
              <a:defRPr/>
            </a:lvl1pPr>
          </a:lstStyle>
          <a:p>
            <a:pPr>
              <a:defRPr/>
            </a:pPr>
            <a:endParaRPr lang="en-US"/>
          </a:p>
        </p:txBody>
      </p:sp>
      <p:sp>
        <p:nvSpPr>
          <p:cNvPr id="18" name="Rectangle 6"/>
          <p:cNvSpPr>
            <a:spLocks noGrp="1" noChangeArrowheads="1"/>
          </p:cNvSpPr>
          <p:nvPr>
            <p:ph type="sldNum" sz="quarter" idx="13"/>
          </p:nvPr>
        </p:nvSpPr>
        <p:spPr/>
        <p:txBody>
          <a:bodyPr/>
          <a:lstStyle>
            <a:lvl1pPr>
              <a:defRPr/>
            </a:lvl1pPr>
          </a:lstStyle>
          <a:p>
            <a:pPr>
              <a:defRPr/>
            </a:pPr>
            <a:fld id="{F976AA3E-74C5-4E46-905B-DCED573338A3}"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strips(upRight)">
                                      <p:cBhvr>
                                        <p:cTn id="11" dur="500"/>
                                        <p:tgtEl>
                                          <p:spTgt spid="9"/>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strips(upRight)">
                                      <p:cBhvr>
                                        <p:cTn id="15" dur="500"/>
                                        <p:tgtEl>
                                          <p:spTgt spid="10"/>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7"/>
                                        </p:tgtEl>
                                        <p:attrNameLst>
                                          <p:attrName>style.visibility</p:attrName>
                                        </p:attrNameLst>
                                      </p:cBhvr>
                                      <p:to>
                                        <p:strVal val="visible"/>
                                      </p:to>
                                    </p:set>
                                    <p:animEffect transition="in" filter="strips(upRight)">
                                      <p:cBhvr>
                                        <p:cTn id="19" dur="500"/>
                                        <p:tgtEl>
                                          <p:spTgt spid="7"/>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2" grpId="0" autoUpdateAnimBg="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type="vertTitleAndTx" preserve="1">
  <p:cSld name="Вертикальный заголовок и текст">
    <p:spTree>
      <p:nvGrpSpPr>
        <p:cNvPr id="1" name=""/>
        <p:cNvGrpSpPr/>
        <p:nvPr/>
      </p:nvGrpSpPr>
      <p:grpSpPr>
        <a:xfrm>
          <a:off x="0" y="0"/>
          <a:ext cx="0" cy="0"/>
          <a:chOff x="0" y="0"/>
          <a:chExt cx="0" cy="0"/>
        </a:xfrm>
      </p:grpSpPr>
      <p:sp>
        <p:nvSpPr>
          <p:cNvPr id="4"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5"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6"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7"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8"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9"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0"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1" name="Group 17"/>
          <p:cNvGrpSpPr>
            <a:grpSpLocks/>
          </p:cNvGrpSpPr>
          <p:nvPr/>
        </p:nvGrpSpPr>
        <p:grpSpPr bwMode="auto">
          <a:xfrm>
            <a:off x="0" y="65088"/>
            <a:ext cx="1371600" cy="1535112"/>
            <a:chOff x="912" y="1536"/>
            <a:chExt cx="1728" cy="2112"/>
          </a:xfrm>
        </p:grpSpPr>
        <p:pic>
          <p:nvPicPr>
            <p:cNvPr id="12"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3"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4"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Вертикальный заголовок 1"/>
          <p:cNvSpPr>
            <a:spLocks noGrp="1"/>
          </p:cNvSpPr>
          <p:nvPr>
            <p:ph type="title" orient="vert"/>
          </p:nvPr>
        </p:nvSpPr>
        <p:spPr>
          <a:xfrm>
            <a:off x="6629400" y="98425"/>
            <a:ext cx="2057400" cy="62261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98425"/>
            <a:ext cx="6019800" cy="62261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5" name="Rectangle 4"/>
          <p:cNvSpPr>
            <a:spLocks noGrp="1" noChangeArrowheads="1"/>
          </p:cNvSpPr>
          <p:nvPr>
            <p:ph type="dt" sz="half" idx="10"/>
          </p:nvPr>
        </p:nvSpPr>
        <p:spPr/>
        <p:txBody>
          <a:bodyPr/>
          <a:lstStyle>
            <a:lvl1pPr>
              <a:defRPr/>
            </a:lvl1pPr>
          </a:lstStyle>
          <a:p>
            <a:pPr>
              <a:defRPr/>
            </a:pPr>
            <a:endParaRPr lang="en-US"/>
          </a:p>
        </p:txBody>
      </p:sp>
      <p:sp>
        <p:nvSpPr>
          <p:cNvPr id="16" name="Rectangle 4"/>
          <p:cNvSpPr>
            <a:spLocks noGrp="1" noChangeArrowheads="1"/>
          </p:cNvSpPr>
          <p:nvPr>
            <p:ph type="dt" sz="half" idx="11"/>
          </p:nvPr>
        </p:nvSpPr>
        <p:spPr/>
        <p:txBody>
          <a:bodyPr/>
          <a:lstStyle>
            <a:lvl1pPr>
              <a:defRPr/>
            </a:lvl1pPr>
          </a:lstStyle>
          <a:p>
            <a:pPr>
              <a:defRPr/>
            </a:pPr>
            <a:endParaRPr lang="en-US"/>
          </a:p>
        </p:txBody>
      </p:sp>
      <p:sp>
        <p:nvSpPr>
          <p:cNvPr id="17" name="Rectangle 5"/>
          <p:cNvSpPr>
            <a:spLocks noGrp="1" noChangeArrowheads="1"/>
          </p:cNvSpPr>
          <p:nvPr>
            <p:ph type="ftr" sz="quarter" idx="12"/>
          </p:nvPr>
        </p:nvSpPr>
        <p:spPr/>
        <p:txBody>
          <a:bodyPr/>
          <a:lstStyle>
            <a:lvl1pPr>
              <a:defRPr/>
            </a:lvl1pPr>
          </a:lstStyle>
          <a:p>
            <a:pPr>
              <a:defRPr/>
            </a:pPr>
            <a:endParaRPr lang="en-US"/>
          </a:p>
        </p:txBody>
      </p:sp>
      <p:sp>
        <p:nvSpPr>
          <p:cNvPr id="18" name="Rectangle 6"/>
          <p:cNvSpPr>
            <a:spLocks noGrp="1" noChangeArrowheads="1"/>
          </p:cNvSpPr>
          <p:nvPr>
            <p:ph type="sldNum" sz="quarter" idx="13"/>
          </p:nvPr>
        </p:nvSpPr>
        <p:spPr/>
        <p:txBody>
          <a:bodyPr/>
          <a:lstStyle>
            <a:lvl1pPr>
              <a:defRPr/>
            </a:lvl1pPr>
          </a:lstStyle>
          <a:p>
            <a:pPr>
              <a:defRPr/>
            </a:pPr>
            <a:fld id="{2DF66011-CF56-4BDB-AFEB-E0EFE03CBCED}"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strips(upRight)">
                                      <p:cBhvr>
                                        <p:cTn id="11" dur="500"/>
                                        <p:tgtEl>
                                          <p:spTgt spid="9"/>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strips(upRight)">
                                      <p:cBhvr>
                                        <p:cTn id="15" dur="500"/>
                                        <p:tgtEl>
                                          <p:spTgt spid="10"/>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7"/>
                                        </p:tgtEl>
                                        <p:attrNameLst>
                                          <p:attrName>style.visibility</p:attrName>
                                        </p:attrNameLst>
                                      </p:cBhvr>
                                      <p:to>
                                        <p:strVal val="visible"/>
                                      </p:to>
                                    </p:set>
                                    <p:animEffect transition="in" filter="strips(upRight)">
                                      <p:cBhvr>
                                        <p:cTn id="19" dur="500"/>
                                        <p:tgtEl>
                                          <p:spTgt spid="7"/>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2" grpId="0" autoUpdateAnimBg="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xAndObj" preserve="1">
  <p:cSld name="Заголовок, текст и объект">
    <p:spTree>
      <p:nvGrpSpPr>
        <p:cNvPr id="1" name=""/>
        <p:cNvGrpSpPr/>
        <p:nvPr/>
      </p:nvGrpSpPr>
      <p:grpSpPr>
        <a:xfrm>
          <a:off x="0" y="0"/>
          <a:ext cx="0" cy="0"/>
          <a:chOff x="0" y="0"/>
          <a:chExt cx="0" cy="0"/>
        </a:xfrm>
      </p:grpSpPr>
      <p:sp>
        <p:nvSpPr>
          <p:cNvPr id="5"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6"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7"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8"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9"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10"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1"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2" name="Group 17"/>
          <p:cNvGrpSpPr>
            <a:grpSpLocks/>
          </p:cNvGrpSpPr>
          <p:nvPr/>
        </p:nvGrpSpPr>
        <p:grpSpPr bwMode="auto">
          <a:xfrm>
            <a:off x="0" y="65088"/>
            <a:ext cx="1371600" cy="1535112"/>
            <a:chOff x="912" y="1536"/>
            <a:chExt cx="1728" cy="2112"/>
          </a:xfrm>
        </p:grpSpPr>
        <p:pic>
          <p:nvPicPr>
            <p:cNvPr id="13"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4"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5"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a:xfrm>
            <a:off x="1752600" y="98425"/>
            <a:ext cx="6858000" cy="1074738"/>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724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724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6" name="Rectangle 4"/>
          <p:cNvSpPr>
            <a:spLocks noGrp="1" noChangeArrowheads="1"/>
          </p:cNvSpPr>
          <p:nvPr>
            <p:ph type="dt" sz="half" idx="10"/>
          </p:nvPr>
        </p:nvSpPr>
        <p:spPr/>
        <p:txBody>
          <a:bodyPr/>
          <a:lstStyle>
            <a:lvl1pPr>
              <a:defRPr/>
            </a:lvl1pPr>
          </a:lstStyle>
          <a:p>
            <a:pPr>
              <a:defRPr/>
            </a:pPr>
            <a:endParaRPr lang="en-US"/>
          </a:p>
        </p:txBody>
      </p:sp>
      <p:sp>
        <p:nvSpPr>
          <p:cNvPr id="17" name="Rectangle 4"/>
          <p:cNvSpPr>
            <a:spLocks noGrp="1" noChangeArrowheads="1"/>
          </p:cNvSpPr>
          <p:nvPr>
            <p:ph type="dt" sz="half" idx="11"/>
          </p:nvPr>
        </p:nvSpPr>
        <p:spPr/>
        <p:txBody>
          <a:bodyPr/>
          <a:lstStyle>
            <a:lvl1pPr>
              <a:defRPr/>
            </a:lvl1pPr>
          </a:lstStyle>
          <a:p>
            <a:pPr>
              <a:defRPr/>
            </a:pPr>
            <a:endParaRPr lang="en-US"/>
          </a:p>
        </p:txBody>
      </p:sp>
      <p:sp>
        <p:nvSpPr>
          <p:cNvPr id="18" name="Rectangle 5"/>
          <p:cNvSpPr>
            <a:spLocks noGrp="1" noChangeArrowheads="1"/>
          </p:cNvSpPr>
          <p:nvPr>
            <p:ph type="ftr" sz="quarter" idx="12"/>
          </p:nvPr>
        </p:nvSpPr>
        <p:spPr/>
        <p:txBody>
          <a:bodyPr/>
          <a:lstStyle>
            <a:lvl1pPr>
              <a:defRPr/>
            </a:lvl1pPr>
          </a:lstStyle>
          <a:p>
            <a:pPr>
              <a:defRPr/>
            </a:pPr>
            <a:endParaRPr lang="en-US"/>
          </a:p>
        </p:txBody>
      </p:sp>
      <p:sp>
        <p:nvSpPr>
          <p:cNvPr id="19" name="Rectangle 6"/>
          <p:cNvSpPr>
            <a:spLocks noGrp="1" noChangeArrowheads="1"/>
          </p:cNvSpPr>
          <p:nvPr>
            <p:ph type="sldNum" sz="quarter" idx="13"/>
          </p:nvPr>
        </p:nvSpPr>
        <p:spPr/>
        <p:txBody>
          <a:bodyPr/>
          <a:lstStyle>
            <a:lvl1pPr>
              <a:defRPr/>
            </a:lvl1pPr>
          </a:lstStyle>
          <a:p>
            <a:pPr>
              <a:defRPr/>
            </a:pPr>
            <a:fld id="{849484BE-8F9E-428F-A367-C7FC8D440918}"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upRight)">
                                      <p:cBhvr>
                                        <p:cTn id="7" dur="500"/>
                                        <p:tgtEl>
                                          <p:spTgt spid="9"/>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10"/>
                                        </p:tgtEl>
                                        <p:attrNameLst>
                                          <p:attrName>style.visibility</p:attrName>
                                        </p:attrNameLst>
                                      </p:cBhvr>
                                      <p:to>
                                        <p:strVal val="visible"/>
                                      </p:to>
                                    </p:set>
                                    <p:animEffect transition="in" filter="strips(upRight)">
                                      <p:cBhvr>
                                        <p:cTn id="11" dur="500"/>
                                        <p:tgtEl>
                                          <p:spTgt spid="10"/>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strips(upRight)">
                                      <p:cBhvr>
                                        <p:cTn id="15" dur="500"/>
                                        <p:tgtEl>
                                          <p:spTgt spid="11"/>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8"/>
                                        </p:tgtEl>
                                        <p:attrNameLst>
                                          <p:attrName>style.visibility</p:attrName>
                                        </p:attrNameLst>
                                      </p:cBhvr>
                                      <p:to>
                                        <p:strVal val="visible"/>
                                      </p:to>
                                    </p:set>
                                    <p:animEffect transition="in" filter="strips(upRight)">
                                      <p:cBhvr>
                                        <p:cTn id="19" dur="500"/>
                                        <p:tgtEl>
                                          <p:spTgt spid="8"/>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2" grpId="0" autoUpdateAnimBg="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type="chart" preserve="1">
  <p:cSld name="Заголовок и диаграмма">
    <p:spTree>
      <p:nvGrpSpPr>
        <p:cNvPr id="1" name=""/>
        <p:cNvGrpSpPr/>
        <p:nvPr/>
      </p:nvGrpSpPr>
      <p:grpSpPr>
        <a:xfrm>
          <a:off x="0" y="0"/>
          <a:ext cx="0" cy="0"/>
          <a:chOff x="0" y="0"/>
          <a:chExt cx="0" cy="0"/>
        </a:xfrm>
      </p:grpSpPr>
      <p:sp>
        <p:nvSpPr>
          <p:cNvPr id="4"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5"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6"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7"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8"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9"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0"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1" name="Group 17"/>
          <p:cNvGrpSpPr>
            <a:grpSpLocks/>
          </p:cNvGrpSpPr>
          <p:nvPr/>
        </p:nvGrpSpPr>
        <p:grpSpPr bwMode="auto">
          <a:xfrm>
            <a:off x="0" y="65088"/>
            <a:ext cx="1371600" cy="1535112"/>
            <a:chOff x="912" y="1536"/>
            <a:chExt cx="1728" cy="2112"/>
          </a:xfrm>
        </p:grpSpPr>
        <p:pic>
          <p:nvPicPr>
            <p:cNvPr id="12"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3"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4"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a:xfrm>
            <a:off x="1752600" y="98425"/>
            <a:ext cx="6858000" cy="1074738"/>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724400"/>
          </a:xfrm>
        </p:spPr>
        <p:txBody>
          <a:bodyPr/>
          <a:lstStyle/>
          <a:p>
            <a:pPr lvl="0"/>
            <a:r>
              <a:rPr lang="ru-RU" noProof="0" smtClean="0"/>
              <a:t>Вставка диаграммы</a:t>
            </a:r>
            <a:endParaRPr lang="ru-RU" noProof="0"/>
          </a:p>
        </p:txBody>
      </p:sp>
      <p:sp>
        <p:nvSpPr>
          <p:cNvPr id="15" name="Rectangle 4"/>
          <p:cNvSpPr>
            <a:spLocks noGrp="1" noChangeArrowheads="1"/>
          </p:cNvSpPr>
          <p:nvPr>
            <p:ph type="dt" sz="half" idx="10"/>
          </p:nvPr>
        </p:nvSpPr>
        <p:spPr/>
        <p:txBody>
          <a:bodyPr/>
          <a:lstStyle>
            <a:lvl1pPr>
              <a:defRPr/>
            </a:lvl1pPr>
          </a:lstStyle>
          <a:p>
            <a:pPr>
              <a:defRPr/>
            </a:pPr>
            <a:endParaRPr lang="en-US"/>
          </a:p>
        </p:txBody>
      </p:sp>
      <p:sp>
        <p:nvSpPr>
          <p:cNvPr id="16" name="Rectangle 4"/>
          <p:cNvSpPr>
            <a:spLocks noGrp="1" noChangeArrowheads="1"/>
          </p:cNvSpPr>
          <p:nvPr>
            <p:ph type="dt" sz="half" idx="11"/>
          </p:nvPr>
        </p:nvSpPr>
        <p:spPr/>
        <p:txBody>
          <a:bodyPr/>
          <a:lstStyle>
            <a:lvl1pPr>
              <a:defRPr/>
            </a:lvl1pPr>
          </a:lstStyle>
          <a:p>
            <a:pPr>
              <a:defRPr/>
            </a:pPr>
            <a:endParaRPr lang="en-US"/>
          </a:p>
        </p:txBody>
      </p:sp>
      <p:sp>
        <p:nvSpPr>
          <p:cNvPr id="17" name="Rectangle 5"/>
          <p:cNvSpPr>
            <a:spLocks noGrp="1" noChangeArrowheads="1"/>
          </p:cNvSpPr>
          <p:nvPr>
            <p:ph type="ftr" sz="quarter" idx="12"/>
          </p:nvPr>
        </p:nvSpPr>
        <p:spPr/>
        <p:txBody>
          <a:bodyPr/>
          <a:lstStyle>
            <a:lvl1pPr>
              <a:defRPr/>
            </a:lvl1pPr>
          </a:lstStyle>
          <a:p>
            <a:pPr>
              <a:defRPr/>
            </a:pPr>
            <a:endParaRPr lang="en-US"/>
          </a:p>
        </p:txBody>
      </p:sp>
      <p:sp>
        <p:nvSpPr>
          <p:cNvPr id="18" name="Rectangle 6"/>
          <p:cNvSpPr>
            <a:spLocks noGrp="1" noChangeArrowheads="1"/>
          </p:cNvSpPr>
          <p:nvPr>
            <p:ph type="sldNum" sz="quarter" idx="13"/>
          </p:nvPr>
        </p:nvSpPr>
        <p:spPr/>
        <p:txBody>
          <a:bodyPr/>
          <a:lstStyle>
            <a:lvl1pPr>
              <a:defRPr/>
            </a:lvl1pPr>
          </a:lstStyle>
          <a:p>
            <a:pPr>
              <a:defRPr/>
            </a:pPr>
            <a:fld id="{4C5DB699-E1E1-4466-AA3A-8ACE3B462F72}"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strips(upRight)">
                                      <p:cBhvr>
                                        <p:cTn id="11" dur="500"/>
                                        <p:tgtEl>
                                          <p:spTgt spid="9"/>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strips(upRight)">
                                      <p:cBhvr>
                                        <p:cTn id="15" dur="500"/>
                                        <p:tgtEl>
                                          <p:spTgt spid="10"/>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7"/>
                                        </p:tgtEl>
                                        <p:attrNameLst>
                                          <p:attrName>style.visibility</p:attrName>
                                        </p:attrNameLst>
                                      </p:cBhvr>
                                      <p:to>
                                        <p:strVal val="visible"/>
                                      </p:to>
                                    </p:set>
                                    <p:animEffect transition="in" filter="strips(upRight)">
                                      <p:cBhvr>
                                        <p:cTn id="19" dur="500"/>
                                        <p:tgtEl>
                                          <p:spTgt spid="7"/>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2" grpId="0" autoUpdateAnimBg="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showMasterPhAnim="0" type="tbl" preserve="1">
  <p:cSld name="Заголовок и таблица">
    <p:spTree>
      <p:nvGrpSpPr>
        <p:cNvPr id="1" name=""/>
        <p:cNvGrpSpPr/>
        <p:nvPr/>
      </p:nvGrpSpPr>
      <p:grpSpPr>
        <a:xfrm>
          <a:off x="0" y="0"/>
          <a:ext cx="0" cy="0"/>
          <a:chOff x="0" y="0"/>
          <a:chExt cx="0" cy="0"/>
        </a:xfrm>
      </p:grpSpPr>
      <p:sp>
        <p:nvSpPr>
          <p:cNvPr id="4"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5"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6"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7"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8"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9"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0"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1" name="Group 17"/>
          <p:cNvGrpSpPr>
            <a:grpSpLocks/>
          </p:cNvGrpSpPr>
          <p:nvPr/>
        </p:nvGrpSpPr>
        <p:grpSpPr bwMode="auto">
          <a:xfrm>
            <a:off x="0" y="65088"/>
            <a:ext cx="1371600" cy="1535112"/>
            <a:chOff x="912" y="1536"/>
            <a:chExt cx="1728" cy="2112"/>
          </a:xfrm>
        </p:grpSpPr>
        <p:pic>
          <p:nvPicPr>
            <p:cNvPr id="12"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3"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4"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a:xfrm>
            <a:off x="1752600" y="98425"/>
            <a:ext cx="6858000" cy="1074738"/>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724400"/>
          </a:xfrm>
        </p:spPr>
        <p:txBody>
          <a:bodyPr/>
          <a:lstStyle/>
          <a:p>
            <a:pPr lvl="0"/>
            <a:r>
              <a:rPr lang="ru-RU" noProof="0" smtClean="0"/>
              <a:t>Вставка таблицы</a:t>
            </a:r>
            <a:endParaRPr lang="ru-RU" noProof="0"/>
          </a:p>
        </p:txBody>
      </p:sp>
      <p:sp>
        <p:nvSpPr>
          <p:cNvPr id="15" name="Rectangle 4"/>
          <p:cNvSpPr>
            <a:spLocks noGrp="1" noChangeArrowheads="1"/>
          </p:cNvSpPr>
          <p:nvPr>
            <p:ph type="dt" sz="half" idx="10"/>
          </p:nvPr>
        </p:nvSpPr>
        <p:spPr/>
        <p:txBody>
          <a:bodyPr/>
          <a:lstStyle>
            <a:lvl1pPr>
              <a:defRPr/>
            </a:lvl1pPr>
          </a:lstStyle>
          <a:p>
            <a:pPr>
              <a:defRPr/>
            </a:pPr>
            <a:endParaRPr lang="en-US"/>
          </a:p>
        </p:txBody>
      </p:sp>
      <p:sp>
        <p:nvSpPr>
          <p:cNvPr id="16" name="Rectangle 4"/>
          <p:cNvSpPr>
            <a:spLocks noGrp="1" noChangeArrowheads="1"/>
          </p:cNvSpPr>
          <p:nvPr>
            <p:ph type="dt" sz="half" idx="11"/>
          </p:nvPr>
        </p:nvSpPr>
        <p:spPr/>
        <p:txBody>
          <a:bodyPr/>
          <a:lstStyle>
            <a:lvl1pPr>
              <a:defRPr/>
            </a:lvl1pPr>
          </a:lstStyle>
          <a:p>
            <a:pPr>
              <a:defRPr/>
            </a:pPr>
            <a:endParaRPr lang="en-US"/>
          </a:p>
        </p:txBody>
      </p:sp>
      <p:sp>
        <p:nvSpPr>
          <p:cNvPr id="17" name="Rectangle 5"/>
          <p:cNvSpPr>
            <a:spLocks noGrp="1" noChangeArrowheads="1"/>
          </p:cNvSpPr>
          <p:nvPr>
            <p:ph type="ftr" sz="quarter" idx="12"/>
          </p:nvPr>
        </p:nvSpPr>
        <p:spPr/>
        <p:txBody>
          <a:bodyPr/>
          <a:lstStyle>
            <a:lvl1pPr>
              <a:defRPr/>
            </a:lvl1pPr>
          </a:lstStyle>
          <a:p>
            <a:pPr>
              <a:defRPr/>
            </a:pPr>
            <a:endParaRPr lang="en-US"/>
          </a:p>
        </p:txBody>
      </p:sp>
      <p:sp>
        <p:nvSpPr>
          <p:cNvPr id="18" name="Rectangle 6"/>
          <p:cNvSpPr>
            <a:spLocks noGrp="1" noChangeArrowheads="1"/>
          </p:cNvSpPr>
          <p:nvPr>
            <p:ph type="sldNum" sz="quarter" idx="13"/>
          </p:nvPr>
        </p:nvSpPr>
        <p:spPr/>
        <p:txBody>
          <a:bodyPr/>
          <a:lstStyle>
            <a:lvl1pPr>
              <a:defRPr/>
            </a:lvl1pPr>
          </a:lstStyle>
          <a:p>
            <a:pPr>
              <a:defRPr/>
            </a:pPr>
            <a:fld id="{2D6E8513-F3E9-4A9B-BD68-D099688C092F}"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strips(upRight)">
                                      <p:cBhvr>
                                        <p:cTn id="11" dur="500"/>
                                        <p:tgtEl>
                                          <p:spTgt spid="9"/>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strips(upRight)">
                                      <p:cBhvr>
                                        <p:cTn id="15" dur="500"/>
                                        <p:tgtEl>
                                          <p:spTgt spid="10"/>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7"/>
                                        </p:tgtEl>
                                        <p:attrNameLst>
                                          <p:attrName>style.visibility</p:attrName>
                                        </p:attrNameLst>
                                      </p:cBhvr>
                                      <p:to>
                                        <p:strVal val="visible"/>
                                      </p:to>
                                    </p:set>
                                    <p:animEffect transition="in" filter="strips(upRight)">
                                      <p:cBhvr>
                                        <p:cTn id="19" dur="500"/>
                                        <p:tgtEl>
                                          <p:spTgt spid="7"/>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2" grpId="0" autoUpdateAnimBg="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showMasterPhAnim="0"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4"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5"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pic>
        <p:nvPicPr>
          <p:cNvPr id="6" name="Picture 16" descr="Picture11"/>
          <p:cNvPicPr>
            <a:picLocks noChangeAspect="1" noChangeArrowheads="1"/>
          </p:cNvPicPr>
          <p:nvPr/>
        </p:nvPicPr>
        <p:blipFill>
          <a:blip r:embed="rId2"/>
          <a:srcRect l="4640" b="6302"/>
          <a:stretch>
            <a:fillRect/>
          </a:stretch>
        </p:blipFill>
        <p:spPr bwMode="gray">
          <a:xfrm>
            <a:off x="609600" y="3294063"/>
            <a:ext cx="2022475" cy="3563937"/>
          </a:xfrm>
          <a:prstGeom prst="rect">
            <a:avLst/>
          </a:prstGeom>
          <a:noFill/>
          <a:ln w="9525">
            <a:noFill/>
            <a:miter lim="800000"/>
            <a:headEnd/>
            <a:tailEnd/>
          </a:ln>
        </p:spPr>
      </p:pic>
      <p:sp>
        <p:nvSpPr>
          <p:cNvPr id="7"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8"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9"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0"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1" name="Group 17"/>
          <p:cNvGrpSpPr>
            <a:grpSpLocks/>
          </p:cNvGrpSpPr>
          <p:nvPr/>
        </p:nvGrpSpPr>
        <p:grpSpPr bwMode="auto">
          <a:xfrm>
            <a:off x="0" y="65088"/>
            <a:ext cx="1371600" cy="1535112"/>
            <a:chOff x="912" y="1536"/>
            <a:chExt cx="1728" cy="2112"/>
          </a:xfrm>
        </p:grpSpPr>
        <p:pic>
          <p:nvPicPr>
            <p:cNvPr id="12" name="Picture 18" descr="light_shadow"/>
            <p:cNvPicPr>
              <a:picLocks noChangeAspect="1" noChangeArrowheads="1"/>
            </p:cNvPicPr>
            <p:nvPr userDrawn="1"/>
          </p:nvPicPr>
          <p:blipFill>
            <a:blip r:embed="rId3"/>
            <a:srcRect/>
            <a:stretch>
              <a:fillRect/>
            </a:stretch>
          </p:blipFill>
          <p:spPr bwMode="gray">
            <a:xfrm>
              <a:off x="912" y="1536"/>
              <a:ext cx="1728" cy="2112"/>
            </a:xfrm>
            <a:prstGeom prst="rect">
              <a:avLst/>
            </a:prstGeom>
            <a:noFill/>
            <a:ln w="9525">
              <a:noFill/>
              <a:miter lim="800000"/>
              <a:headEnd/>
              <a:tailEnd/>
            </a:ln>
          </p:spPr>
        </p:pic>
        <p:pic>
          <p:nvPicPr>
            <p:cNvPr id="13" name="Picture 19" descr="wiz_biz01"/>
            <p:cNvPicPr>
              <a:picLocks noChangeAspect="1" noChangeArrowheads="1"/>
            </p:cNvPicPr>
            <p:nvPr userDrawn="1"/>
          </p:nvPicPr>
          <p:blipFill>
            <a:blip r:embed="rId4"/>
            <a:srcRect b="-310"/>
            <a:stretch>
              <a:fillRect/>
            </a:stretch>
          </p:blipFill>
          <p:spPr bwMode="gray">
            <a:xfrm>
              <a:off x="1248" y="1776"/>
              <a:ext cx="1033" cy="1776"/>
            </a:xfrm>
            <a:prstGeom prst="rect">
              <a:avLst/>
            </a:prstGeom>
            <a:noFill/>
            <a:ln w="9525">
              <a:noFill/>
              <a:miter lim="800000"/>
              <a:headEnd/>
              <a:tailEnd/>
            </a:ln>
          </p:spPr>
        </p:pic>
      </p:grpSp>
      <p:pic>
        <p:nvPicPr>
          <p:cNvPr id="14" name="Picture 25" descr="Picture11"/>
          <p:cNvPicPr>
            <a:picLocks noChangeAspect="1" noChangeArrowheads="1"/>
          </p:cNvPicPr>
          <p:nvPr/>
        </p:nvPicPr>
        <p:blipFill>
          <a:blip r:embed="rId2"/>
          <a:srcRect l="25345" b="6302"/>
          <a:stretch>
            <a:fillRect/>
          </a:stretch>
        </p:blipFill>
        <p:spPr bwMode="gray">
          <a:xfrm>
            <a:off x="0" y="4114800"/>
            <a:ext cx="1219200" cy="2743200"/>
          </a:xfrm>
          <a:prstGeom prst="rect">
            <a:avLst/>
          </a:prstGeom>
          <a:noFill/>
          <a:ln w="9525">
            <a:noFill/>
            <a:miter lim="800000"/>
            <a:headEnd/>
            <a:tailEnd/>
          </a:ln>
        </p:spPr>
      </p:pic>
      <p:sp>
        <p:nvSpPr>
          <p:cNvPr id="2" name="Заголовок 1"/>
          <p:cNvSpPr>
            <a:spLocks noGrp="1"/>
          </p:cNvSpPr>
          <p:nvPr>
            <p:ph type="title"/>
          </p:nvPr>
        </p:nvSpPr>
        <p:spPr>
          <a:xfrm>
            <a:off x="1752600" y="98425"/>
            <a:ext cx="6858000" cy="1074738"/>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724400"/>
          </a:xfrm>
        </p:spPr>
        <p:txBody>
          <a:bodyPr/>
          <a:lstStyle/>
          <a:p>
            <a:pPr lvl="0"/>
            <a:r>
              <a:rPr lang="ru-RU" noProof="0" smtClean="0"/>
              <a:t>Вставка рисунка SmartArt</a:t>
            </a:r>
            <a:endParaRPr lang="ru-RU" noProof="0"/>
          </a:p>
        </p:txBody>
      </p:sp>
      <p:sp>
        <p:nvSpPr>
          <p:cNvPr id="15" name="Rectangle 4"/>
          <p:cNvSpPr>
            <a:spLocks noGrp="1" noChangeArrowheads="1"/>
          </p:cNvSpPr>
          <p:nvPr>
            <p:ph type="dt" sz="half" idx="10"/>
          </p:nvPr>
        </p:nvSpPr>
        <p:spPr/>
        <p:txBody>
          <a:bodyPr/>
          <a:lstStyle>
            <a:lvl1pPr>
              <a:defRPr/>
            </a:lvl1pPr>
          </a:lstStyle>
          <a:p>
            <a:pPr>
              <a:defRPr/>
            </a:pPr>
            <a:endParaRPr lang="en-US"/>
          </a:p>
        </p:txBody>
      </p:sp>
      <p:sp>
        <p:nvSpPr>
          <p:cNvPr id="16" name="Rectangle 4"/>
          <p:cNvSpPr>
            <a:spLocks noGrp="1" noChangeArrowheads="1"/>
          </p:cNvSpPr>
          <p:nvPr>
            <p:ph type="dt" sz="half" idx="11"/>
          </p:nvPr>
        </p:nvSpPr>
        <p:spPr/>
        <p:txBody>
          <a:bodyPr/>
          <a:lstStyle>
            <a:lvl1pPr>
              <a:defRPr/>
            </a:lvl1pPr>
          </a:lstStyle>
          <a:p>
            <a:pPr>
              <a:defRPr/>
            </a:pPr>
            <a:endParaRPr lang="en-US"/>
          </a:p>
        </p:txBody>
      </p:sp>
      <p:sp>
        <p:nvSpPr>
          <p:cNvPr id="17" name="Rectangle 5"/>
          <p:cNvSpPr>
            <a:spLocks noGrp="1" noChangeArrowheads="1"/>
          </p:cNvSpPr>
          <p:nvPr>
            <p:ph type="ftr" sz="quarter" idx="12"/>
          </p:nvPr>
        </p:nvSpPr>
        <p:spPr/>
        <p:txBody>
          <a:bodyPr/>
          <a:lstStyle>
            <a:lvl1pPr>
              <a:defRPr/>
            </a:lvl1pPr>
          </a:lstStyle>
          <a:p>
            <a:pPr>
              <a:defRPr/>
            </a:pPr>
            <a:endParaRPr lang="en-US"/>
          </a:p>
        </p:txBody>
      </p:sp>
      <p:sp>
        <p:nvSpPr>
          <p:cNvPr id="18" name="Rectangle 6"/>
          <p:cNvSpPr>
            <a:spLocks noGrp="1" noChangeArrowheads="1"/>
          </p:cNvSpPr>
          <p:nvPr>
            <p:ph type="sldNum" sz="quarter" idx="13"/>
          </p:nvPr>
        </p:nvSpPr>
        <p:spPr/>
        <p:txBody>
          <a:bodyPr/>
          <a:lstStyle>
            <a:lvl1pPr>
              <a:defRPr/>
            </a:lvl1pPr>
          </a:lstStyle>
          <a:p>
            <a:pPr>
              <a:defRPr/>
            </a:pPr>
            <a:fld id="{8529ED53-F8DE-49A5-A4D9-EA918C59C1B8}"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strips(upRight)">
                                      <p:cBhvr>
                                        <p:cTn id="11" dur="500"/>
                                        <p:tgtEl>
                                          <p:spTgt spid="9"/>
                                        </p:tgtEl>
                                      </p:cBhvr>
                                    </p:animEffect>
                                  </p:childTnLst>
                                </p:cTn>
                              </p:par>
                            </p:childTnLst>
                          </p:cTn>
                        </p:par>
                        <p:par>
                          <p:cTn id="12" fill="hold">
                            <p:stCondLst>
                              <p:cond delay="1300"/>
                            </p:stCondLst>
                            <p:childTnLst>
                              <p:par>
                                <p:cTn id="13" presetID="18" presetClass="entr" presetSubtype="3"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strips(upRight)">
                                      <p:cBhvr>
                                        <p:cTn id="15" dur="500"/>
                                        <p:tgtEl>
                                          <p:spTgt spid="10"/>
                                        </p:tgtEl>
                                      </p:cBhvr>
                                    </p:animEffect>
                                  </p:childTnLst>
                                </p:cTn>
                              </p:par>
                            </p:childTnLst>
                          </p:cTn>
                        </p:par>
                        <p:par>
                          <p:cTn id="16" fill="hold">
                            <p:stCondLst>
                              <p:cond delay="2300"/>
                            </p:stCondLst>
                            <p:childTnLst>
                              <p:par>
                                <p:cTn id="17" presetID="18" presetClass="entr" presetSubtype="3" fill="hold" grpId="0" nodeType="afterEffect">
                                  <p:stCondLst>
                                    <p:cond delay="899"/>
                                  </p:stCondLst>
                                  <p:childTnLst>
                                    <p:set>
                                      <p:cBhvr>
                                        <p:cTn id="18" dur="1" fill="hold">
                                          <p:stCondLst>
                                            <p:cond delay="0"/>
                                          </p:stCondLst>
                                        </p:cTn>
                                        <p:tgtEl>
                                          <p:spTgt spid="7"/>
                                        </p:tgtEl>
                                        <p:attrNameLst>
                                          <p:attrName>style.visibility</p:attrName>
                                        </p:attrNameLst>
                                      </p:cBhvr>
                                      <p:to>
                                        <p:strVal val="visible"/>
                                      </p:to>
                                    </p:set>
                                    <p:animEffect transition="in" filter="strips(upRight)">
                                      <p:cBhvr>
                                        <p:cTn id="19" dur="500"/>
                                        <p:tgtEl>
                                          <p:spTgt spid="7"/>
                                        </p:tgtEl>
                                      </p:cBhvr>
                                    </p:animEffect>
                                  </p:childTnLst>
                                </p:cTn>
                              </p:par>
                            </p:childTnLst>
                          </p:cTn>
                        </p:par>
                        <p:par>
                          <p:cTn id="20" fill="hold">
                            <p:stCondLst>
                              <p:cond delay="36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2"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0" name="Freeform 26"/>
          <p:cNvSpPr>
            <a:spLocks/>
          </p:cNvSpPr>
          <p:nvPr/>
        </p:nvSpPr>
        <p:spPr bwMode="gray">
          <a:xfrm>
            <a:off x="8685213" y="763588"/>
            <a:ext cx="511175" cy="5697537"/>
          </a:xfrm>
          <a:custGeom>
            <a:avLst/>
            <a:gdLst>
              <a:gd name="T0" fmla="*/ 1 w 417"/>
              <a:gd name="T1" fmla="*/ 231 h 3438"/>
              <a:gd name="T2" fmla="*/ 417 w 417"/>
              <a:gd name="T3" fmla="*/ 0 h 3438"/>
              <a:gd name="T4" fmla="*/ 397 w 417"/>
              <a:gd name="T5" fmla="*/ 3208 h 3438"/>
              <a:gd name="T6" fmla="*/ 0 w 417"/>
              <a:gd name="T7" fmla="*/ 3438 h 3438"/>
              <a:gd name="T8" fmla="*/ 1 w 417"/>
              <a:gd name="T9" fmla="*/ 231 h 3438"/>
            </a:gdLst>
            <a:ahLst/>
            <a:cxnLst>
              <a:cxn ang="0">
                <a:pos x="T0" y="T1"/>
              </a:cxn>
              <a:cxn ang="0">
                <a:pos x="T2" y="T3"/>
              </a:cxn>
              <a:cxn ang="0">
                <a:pos x="T4" y="T5"/>
              </a:cxn>
              <a:cxn ang="0">
                <a:pos x="T6" y="T7"/>
              </a:cxn>
              <a:cxn ang="0">
                <a:pos x="T8" y="T9"/>
              </a:cxn>
            </a:cxnLst>
            <a:rect l="0" t="0" r="r" b="b"/>
            <a:pathLst>
              <a:path w="417" h="3438">
                <a:moveTo>
                  <a:pt x="1" y="231"/>
                </a:moveTo>
                <a:lnTo>
                  <a:pt x="417" y="0"/>
                </a:lnTo>
                <a:lnTo>
                  <a:pt x="397" y="3208"/>
                </a:lnTo>
                <a:lnTo>
                  <a:pt x="0" y="3438"/>
                </a:lnTo>
                <a:lnTo>
                  <a:pt x="1" y="231"/>
                </a:lnTo>
                <a:close/>
              </a:path>
            </a:pathLst>
          </a:custGeom>
          <a:solidFill>
            <a:schemeClr val="accent2">
              <a:alpha val="16000"/>
            </a:schemeClr>
          </a:solidFill>
          <a:ln>
            <a:noFill/>
          </a:ln>
          <a:effectLst/>
          <a:extLst/>
        </p:spPr>
        <p:txBody>
          <a:bodyPr/>
          <a:lstStyle/>
          <a:p>
            <a:pPr>
              <a:defRPr/>
            </a:pPr>
            <a:endParaRPr lang="ru-RU"/>
          </a:p>
        </p:txBody>
      </p:sp>
      <p:sp>
        <p:nvSpPr>
          <p:cNvPr id="1051" name="Rectangle 27"/>
          <p:cNvSpPr>
            <a:spLocks noChangeArrowheads="1"/>
          </p:cNvSpPr>
          <p:nvPr/>
        </p:nvSpPr>
        <p:spPr bwMode="gray">
          <a:xfrm>
            <a:off x="0" y="1155700"/>
            <a:ext cx="8683625" cy="5308600"/>
          </a:xfrm>
          <a:prstGeom prst="rect">
            <a:avLst/>
          </a:prstGeom>
          <a:solidFill>
            <a:schemeClr val="folHlink">
              <a:alpha val="27000"/>
            </a:schemeClr>
          </a:solidFill>
          <a:ln>
            <a:noFill/>
          </a:ln>
          <a:effectLst/>
          <a:extLst/>
        </p:spPr>
        <p:txBody>
          <a:bodyPr wrap="none" anchor="ctr"/>
          <a:lstStyle/>
          <a:p>
            <a:pPr>
              <a:defRPr/>
            </a:pPr>
            <a:endParaRPr lang="ru-RU"/>
          </a:p>
        </p:txBody>
      </p:sp>
      <p:sp>
        <p:nvSpPr>
          <p:cNvPr id="1028" name="Rectangle 3"/>
          <p:cNvSpPr>
            <a:spLocks noGrp="1" noChangeArrowheads="1"/>
          </p:cNvSpPr>
          <p:nvPr>
            <p:ph type="body" idx="1"/>
          </p:nvPr>
        </p:nvSpPr>
        <p:spPr bwMode="black">
          <a:xfrm>
            <a:off x="457200" y="1600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 name="Rectangle 4"/>
          <p:cNvSpPr>
            <a:spLocks noGrp="1" noChangeArrowheads="1"/>
          </p:cNvSpPr>
          <p:nvPr>
            <p:ph type="dt" sz="half" idx="2"/>
          </p:nvPr>
        </p:nvSpPr>
        <p:spPr bwMode="gray">
          <a:xfrm>
            <a:off x="457200" y="6467475"/>
            <a:ext cx="2133600" cy="30162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b="0">
                <a:latin typeface="+mn-lt"/>
              </a:defRPr>
            </a:lvl1pPr>
          </a:lstStyle>
          <a:p>
            <a:pPr>
              <a:defRPr/>
            </a:pPr>
            <a:endParaRPr lang="en-US"/>
          </a:p>
        </p:txBody>
      </p:sp>
      <p:sp>
        <p:nvSpPr>
          <p:cNvPr id="3" name="Rectangle 4"/>
          <p:cNvSpPr>
            <a:spLocks noGrp="1" noChangeArrowheads="1"/>
          </p:cNvSpPr>
          <p:nvPr>
            <p:ph type="dt" sz="half" idx="2"/>
          </p:nvPr>
        </p:nvSpPr>
        <p:spPr bwMode="gray">
          <a:xfrm>
            <a:off x="457200" y="6467475"/>
            <a:ext cx="2133600" cy="301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b="0">
                <a:latin typeface="+mn-lt"/>
              </a:defRPr>
            </a:lvl1pPr>
          </a:lstStyle>
          <a:p>
            <a:pPr>
              <a:defRPr/>
            </a:pPr>
            <a:endParaRPr lang="en-US"/>
          </a:p>
        </p:txBody>
      </p:sp>
      <p:sp>
        <p:nvSpPr>
          <p:cNvPr id="1029" name="Rectangle 5"/>
          <p:cNvSpPr>
            <a:spLocks noGrp="1" noChangeArrowheads="1"/>
          </p:cNvSpPr>
          <p:nvPr>
            <p:ph type="ftr" sz="quarter" idx="3"/>
          </p:nvPr>
        </p:nvSpPr>
        <p:spPr bwMode="gray">
          <a:xfrm>
            <a:off x="3124200" y="6467475"/>
            <a:ext cx="2895600" cy="30162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200" b="0">
                <a:latin typeface="+mn-lt"/>
              </a:defRPr>
            </a:lvl1pPr>
          </a:lstStyle>
          <a:p>
            <a:pPr>
              <a:defRPr/>
            </a:pPr>
            <a:endParaRPr lang="en-US"/>
          </a:p>
        </p:txBody>
      </p:sp>
      <p:sp>
        <p:nvSpPr>
          <p:cNvPr id="1030" name="Rectangle 6"/>
          <p:cNvSpPr>
            <a:spLocks noGrp="1" noChangeArrowheads="1"/>
          </p:cNvSpPr>
          <p:nvPr>
            <p:ph type="sldNum" sz="quarter" idx="4"/>
          </p:nvPr>
        </p:nvSpPr>
        <p:spPr bwMode="gray">
          <a:xfrm>
            <a:off x="6553200" y="6467475"/>
            <a:ext cx="2133600" cy="30162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b="0">
                <a:latin typeface="+mn-lt"/>
              </a:defRPr>
            </a:lvl1pPr>
          </a:lstStyle>
          <a:p>
            <a:pPr>
              <a:defRPr/>
            </a:pPr>
            <a:fld id="{9B21B4BE-BE5F-42EC-B49D-B2698FFCEE9A}" type="slidenum">
              <a:rPr lang="en-US"/>
              <a:pPr>
                <a:defRPr/>
              </a:pPr>
              <a:t>‹#›</a:t>
            </a:fld>
            <a:endParaRPr lang="en-US"/>
          </a:p>
        </p:txBody>
      </p:sp>
      <p:pic>
        <p:nvPicPr>
          <p:cNvPr id="1033" name="Picture 16" descr="Picture11"/>
          <p:cNvPicPr>
            <a:picLocks noChangeAspect="1" noChangeArrowheads="1"/>
          </p:cNvPicPr>
          <p:nvPr/>
        </p:nvPicPr>
        <p:blipFill>
          <a:blip r:embed="rId17"/>
          <a:srcRect l="4640" b="6302"/>
          <a:stretch>
            <a:fillRect/>
          </a:stretch>
        </p:blipFill>
        <p:spPr bwMode="gray">
          <a:xfrm>
            <a:off x="609600" y="3294063"/>
            <a:ext cx="2022475" cy="3563937"/>
          </a:xfrm>
          <a:prstGeom prst="rect">
            <a:avLst/>
          </a:prstGeom>
          <a:noFill/>
          <a:ln w="9525">
            <a:noFill/>
            <a:miter lim="800000"/>
            <a:headEnd/>
            <a:tailEnd/>
          </a:ln>
        </p:spPr>
      </p:pic>
      <p:sp>
        <p:nvSpPr>
          <p:cNvPr id="1044" name="AutoShape 20"/>
          <p:cNvSpPr>
            <a:spLocks noChangeArrowheads="1"/>
          </p:cNvSpPr>
          <p:nvPr/>
        </p:nvSpPr>
        <p:spPr bwMode="gray">
          <a:xfrm rot="5400000">
            <a:off x="577850" y="-196850"/>
            <a:ext cx="520700" cy="1676400"/>
          </a:xfrm>
          <a:prstGeom prst="upArrow">
            <a:avLst>
              <a:gd name="adj1" fmla="val 47852"/>
              <a:gd name="adj2" fmla="val 60411"/>
            </a:avLst>
          </a:prstGeom>
          <a:solidFill>
            <a:schemeClr val="accent2"/>
          </a:solidFill>
          <a:ln>
            <a:noFill/>
          </a:ln>
          <a:effectLst/>
          <a:extLst/>
        </p:spPr>
        <p:txBody>
          <a:bodyPr wrap="none" anchor="ctr"/>
          <a:lstStyle/>
          <a:p>
            <a:pPr>
              <a:defRPr/>
            </a:pPr>
            <a:endParaRPr lang="ru-RU"/>
          </a:p>
        </p:txBody>
      </p:sp>
      <p:sp>
        <p:nvSpPr>
          <p:cNvPr id="1045" name="AutoShape 21"/>
          <p:cNvSpPr>
            <a:spLocks noChangeArrowheads="1"/>
          </p:cNvSpPr>
          <p:nvPr/>
        </p:nvSpPr>
        <p:spPr bwMode="gray">
          <a:xfrm rot="5400000">
            <a:off x="268287" y="-192087"/>
            <a:ext cx="682625" cy="1219200"/>
          </a:xfrm>
          <a:prstGeom prst="upArrow">
            <a:avLst>
              <a:gd name="adj1" fmla="val 44657"/>
              <a:gd name="adj2" fmla="val 52325"/>
            </a:avLst>
          </a:prstGeom>
          <a:solidFill>
            <a:srgbClr val="F6831A"/>
          </a:solidFill>
          <a:ln>
            <a:noFill/>
          </a:ln>
          <a:effectLst/>
          <a:extLst/>
        </p:spPr>
        <p:txBody>
          <a:bodyPr wrap="none" anchor="ctr"/>
          <a:lstStyle/>
          <a:p>
            <a:pPr>
              <a:defRPr/>
            </a:pPr>
            <a:endParaRPr lang="ru-RU"/>
          </a:p>
        </p:txBody>
      </p:sp>
      <p:sp>
        <p:nvSpPr>
          <p:cNvPr id="1046" name="AutoShape 22"/>
          <p:cNvSpPr>
            <a:spLocks noChangeArrowheads="1"/>
          </p:cNvSpPr>
          <p:nvPr/>
        </p:nvSpPr>
        <p:spPr bwMode="gray">
          <a:xfrm rot="5400000">
            <a:off x="423069" y="270669"/>
            <a:ext cx="381000" cy="1211262"/>
          </a:xfrm>
          <a:prstGeom prst="upArrow">
            <a:avLst>
              <a:gd name="adj1" fmla="val 47852"/>
              <a:gd name="adj2" fmla="val 59654"/>
            </a:avLst>
          </a:prstGeom>
          <a:solidFill>
            <a:schemeClr val="folHlink"/>
          </a:solidFill>
          <a:ln>
            <a:noFill/>
          </a:ln>
          <a:effectLst/>
          <a:extLst/>
        </p:spPr>
        <p:txBody>
          <a:bodyPr wrap="none" anchor="ctr"/>
          <a:lstStyle/>
          <a:p>
            <a:pPr>
              <a:defRPr/>
            </a:pPr>
            <a:endParaRPr lang="ru-RU"/>
          </a:p>
        </p:txBody>
      </p:sp>
      <p:sp>
        <p:nvSpPr>
          <p:cNvPr id="1047" name="AutoShape 23"/>
          <p:cNvSpPr>
            <a:spLocks noChangeArrowheads="1"/>
          </p:cNvSpPr>
          <p:nvPr/>
        </p:nvSpPr>
        <p:spPr bwMode="gray">
          <a:xfrm rot="5400000">
            <a:off x="101600" y="550863"/>
            <a:ext cx="273050" cy="476250"/>
          </a:xfrm>
          <a:prstGeom prst="upArrow">
            <a:avLst>
              <a:gd name="adj1" fmla="val 38870"/>
              <a:gd name="adj2" fmla="val 62468"/>
            </a:avLst>
          </a:prstGeom>
          <a:solidFill>
            <a:srgbClr val="F6831A">
              <a:alpha val="60001"/>
            </a:srgbClr>
          </a:solidFill>
          <a:ln>
            <a:noFill/>
          </a:ln>
          <a:effectLst/>
          <a:extLst/>
        </p:spPr>
        <p:txBody>
          <a:bodyPr wrap="none" anchor="ctr"/>
          <a:lstStyle/>
          <a:p>
            <a:pPr>
              <a:defRPr/>
            </a:pPr>
            <a:endParaRPr lang="ru-RU"/>
          </a:p>
        </p:txBody>
      </p:sp>
      <p:grpSp>
        <p:nvGrpSpPr>
          <p:cNvPr id="1038" name="Group 17"/>
          <p:cNvGrpSpPr>
            <a:grpSpLocks/>
          </p:cNvGrpSpPr>
          <p:nvPr/>
        </p:nvGrpSpPr>
        <p:grpSpPr bwMode="auto">
          <a:xfrm>
            <a:off x="0" y="65088"/>
            <a:ext cx="1371600" cy="1535112"/>
            <a:chOff x="912" y="1536"/>
            <a:chExt cx="1728" cy="2112"/>
          </a:xfrm>
        </p:grpSpPr>
        <p:pic>
          <p:nvPicPr>
            <p:cNvPr id="1041" name="Picture 18" descr="light_shadow"/>
            <p:cNvPicPr>
              <a:picLocks noChangeAspect="1" noChangeArrowheads="1"/>
            </p:cNvPicPr>
            <p:nvPr userDrawn="1"/>
          </p:nvPicPr>
          <p:blipFill>
            <a:blip r:embed="rId18"/>
            <a:srcRect/>
            <a:stretch>
              <a:fillRect/>
            </a:stretch>
          </p:blipFill>
          <p:spPr bwMode="gray">
            <a:xfrm>
              <a:off x="912" y="1536"/>
              <a:ext cx="1728" cy="2112"/>
            </a:xfrm>
            <a:prstGeom prst="rect">
              <a:avLst/>
            </a:prstGeom>
            <a:noFill/>
            <a:ln w="9525">
              <a:noFill/>
              <a:miter lim="800000"/>
              <a:headEnd/>
              <a:tailEnd/>
            </a:ln>
          </p:spPr>
        </p:pic>
        <p:pic>
          <p:nvPicPr>
            <p:cNvPr id="1042" name="Picture 19" descr="wiz_biz01"/>
            <p:cNvPicPr>
              <a:picLocks noChangeAspect="1" noChangeArrowheads="1"/>
            </p:cNvPicPr>
            <p:nvPr userDrawn="1"/>
          </p:nvPicPr>
          <p:blipFill>
            <a:blip r:embed="rId19"/>
            <a:srcRect b="-310"/>
            <a:stretch>
              <a:fillRect/>
            </a:stretch>
          </p:blipFill>
          <p:spPr bwMode="gray">
            <a:xfrm>
              <a:off x="1248" y="1776"/>
              <a:ext cx="1033" cy="1776"/>
            </a:xfrm>
            <a:prstGeom prst="rect">
              <a:avLst/>
            </a:prstGeom>
            <a:noFill/>
            <a:ln w="9525">
              <a:noFill/>
              <a:miter lim="800000"/>
              <a:headEnd/>
              <a:tailEnd/>
            </a:ln>
          </p:spPr>
        </p:pic>
      </p:grpSp>
      <p:sp>
        <p:nvSpPr>
          <p:cNvPr id="1026" name="Rectangle 2"/>
          <p:cNvSpPr>
            <a:spLocks noGrp="1" noChangeArrowheads="1"/>
          </p:cNvSpPr>
          <p:nvPr>
            <p:ph type="title"/>
          </p:nvPr>
        </p:nvSpPr>
        <p:spPr bwMode="black">
          <a:xfrm>
            <a:off x="1752600" y="98425"/>
            <a:ext cx="6858000" cy="10747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pic>
        <p:nvPicPr>
          <p:cNvPr id="1040" name="Picture 25" descr="Picture11"/>
          <p:cNvPicPr>
            <a:picLocks noChangeAspect="1" noChangeArrowheads="1"/>
          </p:cNvPicPr>
          <p:nvPr/>
        </p:nvPicPr>
        <p:blipFill>
          <a:blip r:embed="rId17"/>
          <a:srcRect l="25345" b="6302"/>
          <a:stretch>
            <a:fillRect/>
          </a:stretch>
        </p:blipFill>
        <p:spPr bwMode="gray">
          <a:xfrm>
            <a:off x="0" y="4114800"/>
            <a:ext cx="1219200" cy="2743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1045"/>
                                        </p:tgtEl>
                                        <p:attrNameLst>
                                          <p:attrName>style.visibility</p:attrName>
                                        </p:attrNameLst>
                                      </p:cBhvr>
                                      <p:to>
                                        <p:strVal val="visible"/>
                                      </p:to>
                                    </p:set>
                                    <p:animEffect transition="in" filter="strips(upRight)">
                                      <p:cBhvr>
                                        <p:cTn id="7" dur="500"/>
                                        <p:tgtEl>
                                          <p:spTgt spid="1045"/>
                                        </p:tgtEl>
                                      </p:cBhvr>
                                    </p:animEffect>
                                  </p:childTnLst>
                                </p:cTn>
                              </p:par>
                              <p:par>
                                <p:cTn id="8" presetID="18" presetClass="entr" presetSubtype="3" fill="hold" grpId="0" nodeType="withEffect">
                                  <p:stCondLst>
                                    <p:cond delay="300"/>
                                  </p:stCondLst>
                                  <p:childTnLst>
                                    <p:set>
                                      <p:cBhvr>
                                        <p:cTn id="9" dur="1" fill="hold">
                                          <p:stCondLst>
                                            <p:cond delay="0"/>
                                          </p:stCondLst>
                                        </p:cTn>
                                        <p:tgtEl>
                                          <p:spTgt spid="1046"/>
                                        </p:tgtEl>
                                        <p:attrNameLst>
                                          <p:attrName>style.visibility</p:attrName>
                                        </p:attrNameLst>
                                      </p:cBhvr>
                                      <p:to>
                                        <p:strVal val="visible"/>
                                      </p:to>
                                    </p:set>
                                    <p:animEffect transition="in" filter="strips(upRight)">
                                      <p:cBhvr>
                                        <p:cTn id="10" dur="500"/>
                                        <p:tgtEl>
                                          <p:spTgt spid="1046"/>
                                        </p:tgtEl>
                                      </p:cBhvr>
                                    </p:animEffect>
                                  </p:childTnLst>
                                </p:cTn>
                              </p:par>
                              <p:par>
                                <p:cTn id="11" presetID="18" presetClass="entr" presetSubtype="3" fill="hold" grpId="0" nodeType="withEffect">
                                  <p:stCondLst>
                                    <p:cond delay="500"/>
                                  </p:stCondLst>
                                  <p:childTnLst>
                                    <p:set>
                                      <p:cBhvr>
                                        <p:cTn id="12" dur="1" fill="hold">
                                          <p:stCondLst>
                                            <p:cond delay="0"/>
                                          </p:stCondLst>
                                        </p:cTn>
                                        <p:tgtEl>
                                          <p:spTgt spid="1047"/>
                                        </p:tgtEl>
                                        <p:attrNameLst>
                                          <p:attrName>style.visibility</p:attrName>
                                        </p:attrNameLst>
                                      </p:cBhvr>
                                      <p:to>
                                        <p:strVal val="visible"/>
                                      </p:to>
                                    </p:set>
                                    <p:animEffect transition="in" filter="strips(upRight)">
                                      <p:cBhvr>
                                        <p:cTn id="13" dur="500"/>
                                        <p:tgtEl>
                                          <p:spTgt spid="1047"/>
                                        </p:tgtEl>
                                      </p:cBhvr>
                                    </p:animEffect>
                                  </p:childTnLst>
                                </p:cTn>
                              </p:par>
                              <p:par>
                                <p:cTn id="14" presetID="18" presetClass="entr" presetSubtype="3" fill="hold" grpId="0" nodeType="withEffect">
                                  <p:stCondLst>
                                    <p:cond delay="900"/>
                                  </p:stCondLst>
                                  <p:childTnLst>
                                    <p:set>
                                      <p:cBhvr>
                                        <p:cTn id="15" dur="1" fill="hold">
                                          <p:stCondLst>
                                            <p:cond delay="0"/>
                                          </p:stCondLst>
                                        </p:cTn>
                                        <p:tgtEl>
                                          <p:spTgt spid="1044"/>
                                        </p:tgtEl>
                                        <p:attrNameLst>
                                          <p:attrName>style.visibility</p:attrName>
                                        </p:attrNameLst>
                                      </p:cBhvr>
                                      <p:to>
                                        <p:strVal val="visible"/>
                                      </p:to>
                                    </p:set>
                                    <p:animEffect transition="in" filter="strips(upRight)">
                                      <p:cBhvr>
                                        <p:cTn id="16" dur="500"/>
                                        <p:tgtEl>
                                          <p:spTgt spid="1044"/>
                                        </p:tgtEl>
                                      </p:cBhvr>
                                    </p:animEffect>
                                  </p:childTnLst>
                                </p:cTn>
                              </p:par>
                            </p:childTnLst>
                          </p:cTn>
                        </p:par>
                        <p:par>
                          <p:cTn id="17" fill="hold" nodeType="afterGroup">
                            <p:stCondLst>
                              <p:cond delay="1400"/>
                            </p:stCondLst>
                            <p:childTnLst>
                              <p:par>
                                <p:cTn id="18" presetID="22" presetClass="entr" presetSubtype="8" fill="hold" grpId="0" nodeType="after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wipe(left)">
                                      <p:cBhvr>
                                        <p:cTn id="2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 grpId="0" animBg="1"/>
      <p:bldP spid="1045" grpId="0" animBg="1"/>
      <p:bldP spid="1046" grpId="0" animBg="1"/>
      <p:bldP spid="1047" grpId="0" animBg="1"/>
      <p:bldP spid="1026" grpId="0"/>
    </p:bldLst>
  </p:timing>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Arial" charset="0"/>
        </a:defRPr>
      </a:lvl2pPr>
      <a:lvl3pPr algn="l" rtl="0" eaLnBrk="0" fontAlgn="base" hangingPunct="0">
        <a:spcBef>
          <a:spcPct val="0"/>
        </a:spcBef>
        <a:spcAft>
          <a:spcPct val="0"/>
        </a:spcAft>
        <a:defRPr sz="3600" b="1">
          <a:solidFill>
            <a:schemeClr val="tx2"/>
          </a:solidFill>
          <a:latin typeface="Arial" charset="0"/>
        </a:defRPr>
      </a:lvl3pPr>
      <a:lvl4pPr algn="l" rtl="0" eaLnBrk="0" fontAlgn="base" hangingPunct="0">
        <a:spcBef>
          <a:spcPct val="0"/>
        </a:spcBef>
        <a:spcAft>
          <a:spcPct val="0"/>
        </a:spcAft>
        <a:defRPr sz="3600" b="1">
          <a:solidFill>
            <a:schemeClr val="tx2"/>
          </a:solidFill>
          <a:latin typeface="Arial" charset="0"/>
        </a:defRPr>
      </a:lvl4pPr>
      <a:lvl5pPr algn="l" rtl="0" eaLnBrk="0" fontAlgn="base" hangingPunct="0">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3850" y="115888"/>
            <a:ext cx="8496300" cy="1657350"/>
          </a:xfrm>
        </p:spPr>
        <p:txBody>
          <a:bodyPr/>
          <a:lstStyle/>
          <a:p>
            <a:pPr algn="ctr" eaLnBrk="1" hangingPunct="1">
              <a:lnSpc>
                <a:spcPct val="150000"/>
              </a:lnSpc>
              <a:defRPr/>
            </a:pPr>
            <a:r>
              <a:rPr lang="ru-RU" sz="2000" b="0" dirty="0" err="1">
                <a:solidFill>
                  <a:schemeClr val="accent6">
                    <a:lumMod val="75000"/>
                  </a:schemeClr>
                </a:solidFill>
                <a:latin typeface="Times New Roman" pitchFamily="18" charset="0"/>
                <a:cs typeface="Times New Roman" pitchFamily="18" charset="0"/>
              </a:rPr>
              <a:t>Формування</a:t>
            </a:r>
            <a:r>
              <a:rPr lang="ru-RU" sz="2000" b="0" dirty="0">
                <a:solidFill>
                  <a:schemeClr val="accent6">
                    <a:lumMod val="75000"/>
                  </a:schemeClr>
                </a:solidFill>
                <a:latin typeface="Times New Roman" pitchFamily="18" charset="0"/>
                <a:cs typeface="Times New Roman" pitchFamily="18" charset="0"/>
              </a:rPr>
              <a:t> валютного курсу: </a:t>
            </a:r>
            <a:r>
              <a:rPr lang="ru-RU" sz="2000" b="0" dirty="0" err="1">
                <a:solidFill>
                  <a:schemeClr val="accent6">
                    <a:lumMod val="75000"/>
                  </a:schemeClr>
                </a:solidFill>
                <a:latin typeface="Times New Roman" pitchFamily="18" charset="0"/>
                <a:cs typeface="Times New Roman" pitchFamily="18" charset="0"/>
              </a:rPr>
              <a:t>режими</a:t>
            </a:r>
            <a:r>
              <a:rPr lang="ru-RU" sz="2000" b="0" dirty="0">
                <a:solidFill>
                  <a:schemeClr val="accent6">
                    <a:lumMod val="75000"/>
                  </a:schemeClr>
                </a:solidFill>
                <a:latin typeface="Times New Roman" pitchFamily="18" charset="0"/>
                <a:cs typeface="Times New Roman" pitchFamily="18" charset="0"/>
              </a:rPr>
              <a:t> </a:t>
            </a:r>
            <a:r>
              <a:rPr lang="ru-RU" sz="2000" b="0" dirty="0" err="1">
                <a:solidFill>
                  <a:schemeClr val="accent6">
                    <a:lumMod val="75000"/>
                  </a:schemeClr>
                </a:solidFill>
                <a:latin typeface="Times New Roman" pitchFamily="18" charset="0"/>
                <a:cs typeface="Times New Roman" pitchFamily="18" charset="0"/>
              </a:rPr>
              <a:t>плаваючих</a:t>
            </a:r>
            <a:r>
              <a:rPr lang="ru-RU" sz="2000" b="0" dirty="0">
                <a:solidFill>
                  <a:schemeClr val="accent6">
                    <a:lumMod val="75000"/>
                  </a:schemeClr>
                </a:solidFill>
                <a:latin typeface="Times New Roman" pitchFamily="18" charset="0"/>
                <a:cs typeface="Times New Roman" pitchFamily="18" charset="0"/>
              </a:rPr>
              <a:t> та </a:t>
            </a:r>
            <a:r>
              <a:rPr lang="ru-RU" sz="2000" b="0" dirty="0" err="1">
                <a:solidFill>
                  <a:schemeClr val="accent6">
                    <a:lumMod val="75000"/>
                  </a:schemeClr>
                </a:solidFill>
                <a:latin typeface="Times New Roman" pitchFamily="18" charset="0"/>
                <a:cs typeface="Times New Roman" pitchFamily="18" charset="0"/>
              </a:rPr>
              <a:t>фіксованих</a:t>
            </a:r>
            <a:r>
              <a:rPr lang="ru-RU" sz="2000" b="0" dirty="0">
                <a:solidFill>
                  <a:schemeClr val="accent6">
                    <a:lumMod val="75000"/>
                  </a:schemeClr>
                </a:solidFill>
                <a:latin typeface="Times New Roman" pitchFamily="18" charset="0"/>
                <a:cs typeface="Times New Roman" pitchFamily="18" charset="0"/>
              </a:rPr>
              <a:t> </a:t>
            </a:r>
            <a:r>
              <a:rPr lang="ru-RU" sz="2000" b="0" dirty="0" err="1">
                <a:solidFill>
                  <a:schemeClr val="accent6">
                    <a:lumMod val="75000"/>
                  </a:schemeClr>
                </a:solidFill>
                <a:latin typeface="Times New Roman" pitchFamily="18" charset="0"/>
                <a:cs typeface="Times New Roman" pitchFamily="18" charset="0"/>
              </a:rPr>
              <a:t>курсів</a:t>
            </a:r>
            <a:r>
              <a:rPr lang="ru-RU" sz="2000" b="0" dirty="0">
                <a:solidFill>
                  <a:schemeClr val="accent6">
                    <a:lumMod val="75000"/>
                  </a:schemeClr>
                </a:solidFill>
                <a:latin typeface="Times New Roman" pitchFamily="18" charset="0"/>
                <a:cs typeface="Times New Roman" pitchFamily="18" charset="0"/>
              </a:rPr>
              <a:t>. </a:t>
            </a:r>
            <a:r>
              <a:rPr lang="ru-RU" sz="2000" b="0" dirty="0" err="1">
                <a:solidFill>
                  <a:schemeClr val="accent6">
                    <a:lumMod val="75000"/>
                  </a:schemeClr>
                </a:solidFill>
                <a:latin typeface="Times New Roman" pitchFamily="18" charset="0"/>
                <a:cs typeface="Times New Roman" pitchFamily="18" charset="0"/>
              </a:rPr>
              <a:t>Чинники</a:t>
            </a:r>
            <a:r>
              <a:rPr lang="ru-RU" sz="2000" b="0" dirty="0">
                <a:solidFill>
                  <a:schemeClr val="accent6">
                    <a:lumMod val="75000"/>
                  </a:schemeClr>
                </a:solidFill>
                <a:latin typeface="Times New Roman" pitchFamily="18" charset="0"/>
                <a:cs typeface="Times New Roman" pitchFamily="18" charset="0"/>
              </a:rPr>
              <a:t> </a:t>
            </a:r>
            <a:r>
              <a:rPr lang="ru-RU" sz="2000" b="0" dirty="0" err="1">
                <a:solidFill>
                  <a:schemeClr val="accent6">
                    <a:lumMod val="75000"/>
                  </a:schemeClr>
                </a:solidFill>
                <a:latin typeface="Times New Roman" pitchFamily="18" charset="0"/>
                <a:cs typeface="Times New Roman" pitchFamily="18" charset="0"/>
              </a:rPr>
              <a:t>впливу</a:t>
            </a:r>
            <a:r>
              <a:rPr lang="ru-RU" sz="2000" b="0" dirty="0">
                <a:solidFill>
                  <a:schemeClr val="accent6">
                    <a:lumMod val="75000"/>
                  </a:schemeClr>
                </a:solidFill>
                <a:latin typeface="Times New Roman" pitchFamily="18" charset="0"/>
                <a:cs typeface="Times New Roman" pitchFamily="18" charset="0"/>
              </a:rPr>
              <a:t> на курс </a:t>
            </a:r>
            <a:r>
              <a:rPr lang="ru-RU" sz="2000" b="0" dirty="0" err="1">
                <a:solidFill>
                  <a:schemeClr val="accent6">
                    <a:lumMod val="75000"/>
                  </a:schemeClr>
                </a:solidFill>
                <a:latin typeface="Times New Roman" pitchFamily="18" charset="0"/>
                <a:cs typeface="Times New Roman" pitchFamily="18" charset="0"/>
              </a:rPr>
              <a:t>валюти</a:t>
            </a:r>
            <a:r>
              <a:rPr lang="ru-RU" sz="2000" b="0" dirty="0">
                <a:solidFill>
                  <a:schemeClr val="accent6">
                    <a:lumMod val="75000"/>
                  </a:schemeClr>
                </a:solidFill>
                <a:latin typeface="Times New Roman" pitchFamily="18" charset="0"/>
                <a:cs typeface="Times New Roman" pitchFamily="18" charset="0"/>
              </a:rPr>
              <a:t> за </a:t>
            </a:r>
            <a:r>
              <a:rPr lang="ru-RU" sz="2000" b="0" dirty="0" err="1">
                <a:solidFill>
                  <a:schemeClr val="accent6">
                    <a:lumMod val="75000"/>
                  </a:schemeClr>
                </a:solidFill>
                <a:latin typeface="Times New Roman" pitchFamily="18" charset="0"/>
                <a:cs typeface="Times New Roman" pitchFamily="18" charset="0"/>
              </a:rPr>
              <a:t>плаваючого</a:t>
            </a:r>
            <a:r>
              <a:rPr lang="ru-RU" sz="2000" b="0" dirty="0">
                <a:solidFill>
                  <a:schemeClr val="accent6">
                    <a:lumMod val="75000"/>
                  </a:schemeClr>
                </a:solidFill>
                <a:latin typeface="Times New Roman" pitchFamily="18" charset="0"/>
                <a:cs typeface="Times New Roman" pitchFamily="18" charset="0"/>
              </a:rPr>
              <a:t> режиму</a:t>
            </a:r>
            <a:r>
              <a:rPr lang="ru-RU" sz="2000" b="0" dirty="0" smtClean="0">
                <a:solidFill>
                  <a:schemeClr val="accent6">
                    <a:lumMod val="75000"/>
                  </a:schemeClr>
                </a:solidFill>
                <a:latin typeface="Times New Roman" pitchFamily="18" charset="0"/>
                <a:cs typeface="Times New Roman" pitchFamily="18" charset="0"/>
              </a:rPr>
              <a:t>. </a:t>
            </a:r>
            <a:r>
              <a:rPr lang="ru-RU" sz="2000" b="0" dirty="0" err="1" smtClean="0">
                <a:solidFill>
                  <a:schemeClr val="accent6">
                    <a:lumMod val="75000"/>
                  </a:schemeClr>
                </a:solidFill>
                <a:latin typeface="Times New Roman" pitchFamily="18" charset="0"/>
                <a:cs typeface="Times New Roman" pitchFamily="18" charset="0"/>
              </a:rPr>
              <a:t>Вплив</a:t>
            </a:r>
            <a:r>
              <a:rPr lang="ru-RU" sz="2000" b="0" dirty="0" smtClean="0">
                <a:solidFill>
                  <a:schemeClr val="accent6">
                    <a:lumMod val="75000"/>
                  </a:schemeClr>
                </a:solidFill>
                <a:latin typeface="Times New Roman" pitchFamily="18" charset="0"/>
                <a:cs typeface="Times New Roman" pitchFamily="18" charset="0"/>
              </a:rPr>
              <a:t> </a:t>
            </a:r>
            <a:r>
              <a:rPr lang="ru-RU" sz="2000" b="0" dirty="0" err="1">
                <a:solidFill>
                  <a:schemeClr val="accent6">
                    <a:lumMod val="75000"/>
                  </a:schemeClr>
                </a:solidFill>
                <a:latin typeface="Times New Roman" pitchFamily="18" charset="0"/>
                <a:cs typeface="Times New Roman" pitchFamily="18" charset="0"/>
              </a:rPr>
              <a:t>змін</a:t>
            </a:r>
            <a:r>
              <a:rPr lang="ru-RU" sz="2000" b="0" dirty="0">
                <a:solidFill>
                  <a:schemeClr val="accent6">
                    <a:lumMod val="75000"/>
                  </a:schemeClr>
                </a:solidFill>
                <a:latin typeface="Times New Roman" pitchFamily="18" charset="0"/>
                <a:cs typeface="Times New Roman" pitchFamily="18" charset="0"/>
              </a:rPr>
              <a:t> курсу </a:t>
            </a:r>
            <a:r>
              <a:rPr lang="ru-RU" sz="2000" b="0" dirty="0" err="1">
                <a:solidFill>
                  <a:schemeClr val="accent6">
                    <a:lumMod val="75000"/>
                  </a:schemeClr>
                </a:solidFill>
                <a:latin typeface="Times New Roman" pitchFamily="18" charset="0"/>
                <a:cs typeface="Times New Roman" pitchFamily="18" charset="0"/>
              </a:rPr>
              <a:t>національної</a:t>
            </a:r>
            <a:r>
              <a:rPr lang="ru-RU" sz="2000" b="0" dirty="0">
                <a:solidFill>
                  <a:schemeClr val="accent6">
                    <a:lumMod val="75000"/>
                  </a:schemeClr>
                </a:solidFill>
                <a:latin typeface="Times New Roman" pitchFamily="18" charset="0"/>
                <a:cs typeface="Times New Roman" pitchFamily="18" charset="0"/>
              </a:rPr>
              <a:t> </a:t>
            </a:r>
            <a:r>
              <a:rPr lang="ru-RU" sz="2000" b="0" dirty="0" err="1">
                <a:solidFill>
                  <a:schemeClr val="accent6">
                    <a:lumMod val="75000"/>
                  </a:schemeClr>
                </a:solidFill>
                <a:latin typeface="Times New Roman" pitchFamily="18" charset="0"/>
                <a:cs typeface="Times New Roman" pitchFamily="18" charset="0"/>
              </a:rPr>
              <a:t>валюти</a:t>
            </a:r>
            <a:r>
              <a:rPr lang="ru-RU" sz="2000" b="0" dirty="0">
                <a:solidFill>
                  <a:schemeClr val="accent6">
                    <a:lumMod val="75000"/>
                  </a:schemeClr>
                </a:solidFill>
                <a:latin typeface="Times New Roman" pitchFamily="18" charset="0"/>
                <a:cs typeface="Times New Roman" pitchFamily="18" charset="0"/>
              </a:rPr>
              <a:t> на </a:t>
            </a:r>
            <a:r>
              <a:rPr lang="ru-RU" sz="2000" b="0" dirty="0" err="1">
                <a:solidFill>
                  <a:schemeClr val="accent6">
                    <a:lumMod val="75000"/>
                  </a:schemeClr>
                </a:solidFill>
                <a:latin typeface="Times New Roman" pitchFamily="18" charset="0"/>
                <a:cs typeface="Times New Roman" pitchFamily="18" charset="0"/>
              </a:rPr>
              <a:t>умови</a:t>
            </a:r>
            <a:r>
              <a:rPr lang="ru-RU" sz="2000" b="0" dirty="0">
                <a:solidFill>
                  <a:schemeClr val="accent6">
                    <a:lumMod val="75000"/>
                  </a:schemeClr>
                </a:solidFill>
                <a:latin typeface="Times New Roman" pitchFamily="18" charset="0"/>
                <a:cs typeface="Times New Roman" pitchFamily="18" charset="0"/>
              </a:rPr>
              <a:t> </a:t>
            </a:r>
            <a:r>
              <a:rPr lang="ru-RU" sz="2000" b="0" dirty="0" err="1">
                <a:solidFill>
                  <a:schemeClr val="accent6">
                    <a:lumMod val="75000"/>
                  </a:schemeClr>
                </a:solidFill>
                <a:latin typeface="Times New Roman" pitchFamily="18" charset="0"/>
                <a:cs typeface="Times New Roman" pitchFamily="18" charset="0"/>
              </a:rPr>
              <a:t>зовнішньої</a:t>
            </a:r>
            <a:r>
              <a:rPr lang="ru-RU" sz="2000" b="0" dirty="0">
                <a:solidFill>
                  <a:schemeClr val="accent6">
                    <a:lumMod val="75000"/>
                  </a:schemeClr>
                </a:solidFill>
                <a:latin typeface="Times New Roman" pitchFamily="18" charset="0"/>
                <a:cs typeface="Times New Roman" pitchFamily="18" charset="0"/>
              </a:rPr>
              <a:t> </a:t>
            </a:r>
            <a:r>
              <a:rPr lang="ru-RU" sz="2000" b="0" dirty="0" err="1">
                <a:solidFill>
                  <a:schemeClr val="accent6">
                    <a:lumMod val="75000"/>
                  </a:schemeClr>
                </a:solidFill>
                <a:latin typeface="Times New Roman" pitchFamily="18" charset="0"/>
                <a:cs typeface="Times New Roman" pitchFamily="18" charset="0"/>
              </a:rPr>
              <a:t>торгівлі</a:t>
            </a:r>
            <a:r>
              <a:rPr lang="ru-RU" sz="2000" b="0" dirty="0">
                <a:solidFill>
                  <a:schemeClr val="accent6">
                    <a:lumMod val="75000"/>
                  </a:schemeClr>
                </a:solidFill>
                <a:latin typeface="Times New Roman" pitchFamily="18" charset="0"/>
                <a:cs typeface="Times New Roman" pitchFamily="18" charset="0"/>
              </a:rPr>
              <a:t>. </a:t>
            </a:r>
            <a:endParaRPr lang="en-US" sz="2000" b="0"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7" name="Rectangle 7"/>
          <p:cNvSpPr>
            <a:spLocks noGrp="1" noChangeArrowheads="1"/>
          </p:cNvSpPr>
          <p:nvPr>
            <p:ph type="title"/>
          </p:nvPr>
        </p:nvSpPr>
        <p:spPr>
          <a:xfrm>
            <a:off x="1476375" y="0"/>
            <a:ext cx="7278688" cy="1674813"/>
          </a:xfrm>
        </p:spPr>
        <p:txBody>
          <a:bodyPr/>
          <a:lstStyle/>
          <a:p>
            <a:pPr algn="ctr" eaLnBrk="1" hangingPunct="1">
              <a:defRPr/>
            </a:pPr>
            <a:r>
              <a:rPr lang="ru-RU" sz="3200" b="0" dirty="0" err="1">
                <a:solidFill>
                  <a:srgbClr val="FF9900"/>
                </a:solidFill>
                <a:latin typeface="+mn-lt"/>
              </a:rPr>
              <a:t>Формування</a:t>
            </a:r>
            <a:r>
              <a:rPr lang="ru-RU" sz="3200" b="0" dirty="0">
                <a:solidFill>
                  <a:srgbClr val="FF9900"/>
                </a:solidFill>
                <a:latin typeface="+mn-lt"/>
              </a:rPr>
              <a:t> валютного курсу: </a:t>
            </a:r>
            <a:r>
              <a:rPr lang="ru-RU" sz="3200" b="0" dirty="0" err="1">
                <a:solidFill>
                  <a:srgbClr val="FF9900"/>
                </a:solidFill>
                <a:latin typeface="+mn-lt"/>
              </a:rPr>
              <a:t>режими</a:t>
            </a:r>
            <a:r>
              <a:rPr lang="ru-RU" sz="3200" b="0" dirty="0">
                <a:solidFill>
                  <a:srgbClr val="FF9900"/>
                </a:solidFill>
                <a:latin typeface="+mn-lt"/>
              </a:rPr>
              <a:t> </a:t>
            </a:r>
            <a:r>
              <a:rPr lang="ru-RU" sz="3200" b="0" dirty="0" err="1">
                <a:solidFill>
                  <a:srgbClr val="FF9900"/>
                </a:solidFill>
                <a:latin typeface="+mn-lt"/>
              </a:rPr>
              <a:t>плаваючих</a:t>
            </a:r>
            <a:r>
              <a:rPr lang="ru-RU" sz="3200" b="0" dirty="0">
                <a:solidFill>
                  <a:srgbClr val="FF9900"/>
                </a:solidFill>
                <a:latin typeface="+mn-lt"/>
              </a:rPr>
              <a:t> та </a:t>
            </a:r>
            <a:r>
              <a:rPr lang="ru-RU" sz="3200" b="0" dirty="0" err="1">
                <a:solidFill>
                  <a:srgbClr val="FF9900"/>
                </a:solidFill>
                <a:latin typeface="+mn-lt"/>
              </a:rPr>
              <a:t>фіксованих</a:t>
            </a:r>
            <a:r>
              <a:rPr lang="ru-RU" sz="3200" b="0" dirty="0">
                <a:solidFill>
                  <a:srgbClr val="FF9900"/>
                </a:solidFill>
                <a:latin typeface="+mn-lt"/>
              </a:rPr>
              <a:t> </a:t>
            </a:r>
            <a:r>
              <a:rPr lang="ru-RU" sz="3200" b="0" dirty="0" err="1">
                <a:solidFill>
                  <a:srgbClr val="FF9900"/>
                </a:solidFill>
                <a:latin typeface="+mn-lt"/>
              </a:rPr>
              <a:t>курсів</a:t>
            </a:r>
            <a:r>
              <a:rPr lang="ru-RU" sz="3200" b="0" dirty="0">
                <a:solidFill>
                  <a:srgbClr val="FF9900"/>
                </a:solidFill>
                <a:latin typeface="+mn-lt"/>
              </a:rPr>
              <a:t>. </a:t>
            </a:r>
            <a:endParaRPr lang="en-US" sz="3200" b="0" dirty="0">
              <a:solidFill>
                <a:srgbClr val="FF9900"/>
              </a:solidFill>
              <a:latin typeface="+mn-lt"/>
            </a:endParaRPr>
          </a:p>
        </p:txBody>
      </p:sp>
      <p:sp>
        <p:nvSpPr>
          <p:cNvPr id="2" name="Прямоугольник 1"/>
          <p:cNvSpPr>
            <a:spLocks noChangeArrowheads="1"/>
          </p:cNvSpPr>
          <p:nvPr/>
        </p:nvSpPr>
        <p:spPr bwMode="auto">
          <a:xfrm>
            <a:off x="900113" y="2690813"/>
            <a:ext cx="7488237" cy="2308225"/>
          </a:xfrm>
          <a:prstGeom prst="rect">
            <a:avLst/>
          </a:prstGeom>
          <a:noFill/>
          <a:ln w="9525">
            <a:noFill/>
            <a:miter lim="800000"/>
            <a:headEnd/>
            <a:tailEnd/>
          </a:ln>
        </p:spPr>
        <p:txBody>
          <a:bodyPr>
            <a:spAutoFit/>
          </a:bodyPr>
          <a:lstStyle/>
          <a:p>
            <a:pPr algn="ctr">
              <a:lnSpc>
                <a:spcPct val="150000"/>
              </a:lnSpc>
            </a:pPr>
            <a:r>
              <a:rPr lang="ru-RU" sz="2400" b="0" i="1">
                <a:solidFill>
                  <a:srgbClr val="FF9900"/>
                </a:solidFill>
              </a:rPr>
              <a:t>Валютний курс </a:t>
            </a:r>
            <a:r>
              <a:rPr lang="ru-RU" sz="2400" b="0"/>
              <a:t>– співвідношення між грошовими одиницями двох країн, яке використовується для обміну валют при здійсненні валютних та інших економічних операцій</a:t>
            </a:r>
            <a:r>
              <a:rPr lang="en-US" sz="2400" b="0"/>
              <a:t>.</a:t>
            </a:r>
            <a:endParaRPr lang="ru-RU" sz="2400" b="0"/>
          </a:p>
        </p:txBody>
      </p:sp>
      <p:pic>
        <p:nvPicPr>
          <p:cNvPr id="20483" name="Picture 3"/>
          <p:cNvPicPr>
            <a:picLocks noChangeAspect="1" noChangeArrowheads="1"/>
          </p:cNvPicPr>
          <p:nvPr/>
        </p:nvPicPr>
        <p:blipFill>
          <a:blip r:embed="rId2"/>
          <a:srcRect/>
          <a:stretch>
            <a:fillRect/>
          </a:stretch>
        </p:blipFill>
        <p:spPr bwMode="auto">
          <a:xfrm>
            <a:off x="179388" y="5037138"/>
            <a:ext cx="2376487" cy="14160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1331913" y="1268413"/>
            <a:ext cx="7200900" cy="1420812"/>
          </a:xfrm>
          <a:prstGeom prst="rect">
            <a:avLst/>
          </a:prstGeom>
          <a:noFill/>
          <a:ln w="9525">
            <a:noFill/>
            <a:miter lim="800000"/>
            <a:headEnd/>
            <a:tailEnd/>
          </a:ln>
        </p:spPr>
        <p:txBody>
          <a:bodyPr>
            <a:spAutoFit/>
          </a:bodyPr>
          <a:lstStyle/>
          <a:p>
            <a:pPr algn="ctr">
              <a:lnSpc>
                <a:spcPct val="150000"/>
              </a:lnSpc>
            </a:pPr>
            <a:r>
              <a:rPr lang="ru-RU" sz="2000" i="1">
                <a:solidFill>
                  <a:srgbClr val="002060"/>
                </a:solidFill>
              </a:rPr>
              <a:t>Сучасні типи режимів валютних курсів у світовій валютній системі включають фіксований та плаваючий режими. </a:t>
            </a:r>
          </a:p>
        </p:txBody>
      </p:sp>
      <p:pic>
        <p:nvPicPr>
          <p:cNvPr id="125954" name="Picture 2"/>
          <p:cNvPicPr>
            <a:picLocks noChangeAspect="1" noChangeArrowheads="1"/>
          </p:cNvPicPr>
          <p:nvPr/>
        </p:nvPicPr>
        <p:blipFill>
          <a:blip r:embed="rId3"/>
          <a:srcRect/>
          <a:stretch>
            <a:fillRect/>
          </a:stretch>
        </p:blipFill>
        <p:spPr bwMode="auto">
          <a:xfrm>
            <a:off x="2051050" y="3068638"/>
            <a:ext cx="5629275" cy="28860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5954"/>
                                        </p:tgtEl>
                                        <p:attrNameLst>
                                          <p:attrName>style.visibility</p:attrName>
                                        </p:attrNameLst>
                                      </p:cBhvr>
                                      <p:to>
                                        <p:strVal val="visible"/>
                                      </p:to>
                                    </p:set>
                                    <p:animEffect transition="in" filter="wipe(down)">
                                      <p:cBhvr>
                                        <p:cTn id="12" dur="500"/>
                                        <p:tgtEl>
                                          <p:spTgt spid="125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755650" y="1858963"/>
            <a:ext cx="7704138" cy="3729037"/>
          </a:xfrm>
          <a:prstGeom prst="rect">
            <a:avLst/>
          </a:prstGeom>
          <a:noFill/>
          <a:ln w="9525">
            <a:noFill/>
            <a:miter lim="800000"/>
            <a:headEnd/>
            <a:tailEnd/>
          </a:ln>
        </p:spPr>
        <p:txBody>
          <a:bodyPr>
            <a:spAutoFit/>
          </a:bodyPr>
          <a:lstStyle/>
          <a:p>
            <a:pPr algn="ctr">
              <a:lnSpc>
                <a:spcPct val="150000"/>
              </a:lnSpc>
            </a:pPr>
            <a:r>
              <a:rPr lang="ru-RU" sz="2000" i="1">
                <a:solidFill>
                  <a:srgbClr val="002060"/>
                </a:solidFill>
              </a:rPr>
              <a:t>Фіксований валютний курс </a:t>
            </a:r>
            <a:r>
              <a:rPr lang="ru-RU" sz="2000">
                <a:solidFill>
                  <a:srgbClr val="002060"/>
                </a:solidFill>
              </a:rPr>
              <a:t>— це офіційно встановлене Цент­ральним банком фіксоване співвідношення між національною грошовою одиницею та валютою іншої країни.</a:t>
            </a:r>
          </a:p>
          <a:p>
            <a:pPr algn="ctr">
              <a:lnSpc>
                <a:spcPct val="150000"/>
              </a:lnSpc>
            </a:pPr>
            <a:r>
              <a:rPr lang="ru-RU" sz="2000">
                <a:solidFill>
                  <a:srgbClr val="002060"/>
                </a:solidFill>
              </a:rPr>
              <a:t> Фіксований курс встановлюється на основі таких показників, як співвідношен­ня цін у даній країні з цінами країн головних торговельних партнерів, рівень валютних резервів, стан торговельного ба­лансу тощо.</a:t>
            </a:r>
          </a:p>
        </p:txBody>
      </p:sp>
      <p:pic>
        <p:nvPicPr>
          <p:cNvPr id="22531" name="Picture 2"/>
          <p:cNvPicPr>
            <a:picLocks noChangeAspect="1" noChangeArrowheads="1"/>
          </p:cNvPicPr>
          <p:nvPr/>
        </p:nvPicPr>
        <p:blipFill>
          <a:blip r:embed="rId3"/>
          <a:srcRect/>
          <a:stretch>
            <a:fillRect/>
          </a:stretch>
        </p:blipFill>
        <p:spPr bwMode="auto">
          <a:xfrm>
            <a:off x="6875463" y="0"/>
            <a:ext cx="2190750" cy="16478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425450" y="1700213"/>
            <a:ext cx="8137525" cy="4202112"/>
          </a:xfrm>
          <a:prstGeom prst="rect">
            <a:avLst/>
          </a:prstGeom>
          <a:noFill/>
          <a:ln w="9525">
            <a:noFill/>
            <a:miter lim="800000"/>
            <a:headEnd/>
            <a:tailEnd/>
          </a:ln>
        </p:spPr>
        <p:txBody>
          <a:bodyPr>
            <a:spAutoFit/>
          </a:bodyPr>
          <a:lstStyle/>
          <a:p>
            <a:pPr algn="ctr">
              <a:lnSpc>
                <a:spcPct val="150000"/>
              </a:lnSpc>
            </a:pPr>
            <a:r>
              <a:rPr lang="ru-RU">
                <a:solidFill>
                  <a:srgbClr val="CC0000"/>
                </a:solidFill>
              </a:rPr>
              <a:t>Фіксований валютний курс є найсприятливішим за умови внутрішніх кризових ситуацій у нестабільній економіці. Він забезпечує нижчі темпи інфляції та досить стабільні умови для зовнішньоекономічної діяльності, бо створює можливість прогнозувати розвиток ситуації в країні. </a:t>
            </a:r>
          </a:p>
          <a:p>
            <a:pPr algn="ctr">
              <a:lnSpc>
                <a:spcPct val="150000"/>
              </a:lnSpc>
            </a:pPr>
            <a:r>
              <a:rPr lang="ru-RU">
                <a:solidFill>
                  <a:srgbClr val="CC0000"/>
                </a:solidFill>
              </a:rPr>
              <a:t>Був уведений після Дру­гої світової війни згідно з Бреттон-Вудськими угодами. Після краху в 1970-х роках Бреттон-Вудської системи більшість країн перейшла від режиму фіксованих валютних курсів до плаваю­чих валютних курсів.</a:t>
            </a:r>
          </a:p>
          <a:p>
            <a:pPr>
              <a:lnSpc>
                <a:spcPct val="150000"/>
              </a:lnSpc>
            </a:pPr>
            <a:endParaRPr lang="ru-RU" sz="1600"/>
          </a:p>
        </p:txBody>
      </p:sp>
      <p:pic>
        <p:nvPicPr>
          <p:cNvPr id="2050" name="Picture 2"/>
          <p:cNvPicPr>
            <a:picLocks noChangeAspect="1" noChangeArrowheads="1"/>
          </p:cNvPicPr>
          <p:nvPr/>
        </p:nvPicPr>
        <p:blipFill>
          <a:blip r:embed="rId2"/>
          <a:srcRect/>
          <a:stretch>
            <a:fillRect/>
          </a:stretch>
        </p:blipFill>
        <p:spPr bwMode="auto">
          <a:xfrm>
            <a:off x="107950" y="5516563"/>
            <a:ext cx="2376488" cy="1282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wipe(down)">
                                      <p:cBhvr>
                                        <p:cTn id="14"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4578" name="Rectangle 24"/>
          <p:cNvSpPr>
            <a:spLocks noChangeArrowheads="1"/>
          </p:cNvSpPr>
          <p:nvPr/>
        </p:nvSpPr>
        <p:spPr bwMode="gray">
          <a:xfrm>
            <a:off x="76200" y="6629400"/>
            <a:ext cx="8991600" cy="215900"/>
          </a:xfrm>
          <a:prstGeom prst="rect">
            <a:avLst/>
          </a:prstGeom>
          <a:noFill/>
          <a:ln w="9525">
            <a:noFill/>
            <a:miter lim="800000"/>
            <a:headEnd/>
            <a:tailEnd/>
          </a:ln>
        </p:spPr>
        <p:txBody>
          <a:bodyPr>
            <a:spAutoFit/>
          </a:bodyPr>
          <a:lstStyle/>
          <a:p>
            <a:r>
              <a:rPr lang="en-US" sz="800" b="0"/>
              <a:t> </a:t>
            </a:r>
          </a:p>
        </p:txBody>
      </p:sp>
      <p:sp>
        <p:nvSpPr>
          <p:cNvPr id="2" name="Прямоугольник 1"/>
          <p:cNvSpPr>
            <a:spLocks noChangeArrowheads="1"/>
          </p:cNvSpPr>
          <p:nvPr/>
        </p:nvSpPr>
        <p:spPr bwMode="auto">
          <a:xfrm>
            <a:off x="755650" y="1509713"/>
            <a:ext cx="7848600" cy="3832225"/>
          </a:xfrm>
          <a:prstGeom prst="rect">
            <a:avLst/>
          </a:prstGeom>
          <a:noFill/>
          <a:ln w="9525">
            <a:noFill/>
            <a:miter lim="800000"/>
            <a:headEnd/>
            <a:tailEnd/>
          </a:ln>
        </p:spPr>
        <p:txBody>
          <a:bodyPr>
            <a:spAutoFit/>
          </a:bodyPr>
          <a:lstStyle/>
          <a:p>
            <a:pPr algn="ctr">
              <a:lnSpc>
                <a:spcPct val="150000"/>
              </a:lnSpc>
            </a:pPr>
            <a:r>
              <a:rPr lang="ru-RU" b="0" i="1">
                <a:solidFill>
                  <a:srgbClr val="000099"/>
                </a:solidFill>
              </a:rPr>
              <a:t>Одним із головних питань, які стоять перед Центральним банком при встановленні фіксованого валютного курсу, є по­шук певного міжнародного стандарту, на який буде зорієнто­вана вартість національної грошової одиниці. Як правило, кур­си національних валют перебувають у жорсткій відповідності до долара США. Деякі країни прикріп свої національні валюти до євро, деякі до валют сусідніх держав (Бутан — до індійської рупії, Лесото - до ранда ПАР) або до декількох валют (кошика валют), наприклад до СПЗ (емітовані МВФ міжнародні резервні й платіжні засоби).</a:t>
            </a:r>
          </a:p>
        </p:txBody>
      </p:sp>
      <p:pic>
        <p:nvPicPr>
          <p:cNvPr id="4098" name="Picture 2"/>
          <p:cNvPicPr>
            <a:picLocks noChangeAspect="1" noChangeArrowheads="1"/>
          </p:cNvPicPr>
          <p:nvPr/>
        </p:nvPicPr>
        <p:blipFill>
          <a:blip r:embed="rId3"/>
          <a:srcRect/>
          <a:stretch>
            <a:fillRect/>
          </a:stretch>
        </p:blipFill>
        <p:spPr bwMode="auto">
          <a:xfrm>
            <a:off x="7451725" y="5013325"/>
            <a:ext cx="1616075" cy="18319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additive="base">
                                        <p:cTn id="13" dur="500" fill="hold"/>
                                        <p:tgtEl>
                                          <p:spTgt spid="4098"/>
                                        </p:tgtEl>
                                        <p:attrNameLst>
                                          <p:attrName>ppt_x</p:attrName>
                                        </p:attrNameLst>
                                      </p:cBhvr>
                                      <p:tavLst>
                                        <p:tav tm="0">
                                          <p:val>
                                            <p:strVal val="1+#ppt_w/2"/>
                                          </p:val>
                                        </p:tav>
                                        <p:tav tm="100000">
                                          <p:val>
                                            <p:strVal val="#ppt_x"/>
                                          </p:val>
                                        </p:tav>
                                      </p:tavLst>
                                    </p:anim>
                                    <p:anim calcmode="lin" valueType="num">
                                      <p:cBhvr additive="base">
                                        <p:cTn id="14"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3"/>
          <a:srcRect/>
          <a:stretch>
            <a:fillRect/>
          </a:stretch>
        </p:blipFill>
        <p:spPr bwMode="auto">
          <a:xfrm>
            <a:off x="835025" y="1365250"/>
            <a:ext cx="7199313" cy="4541838"/>
          </a:xfrm>
          <a:prstGeom prst="rect">
            <a:avLst/>
          </a:prstGeom>
          <a:noFill/>
          <a:ln w="9525">
            <a:noFill/>
            <a:miter lim="800000"/>
            <a:headEnd/>
            <a:tailEnd/>
          </a:ln>
        </p:spPr>
      </p:pic>
      <p:sp>
        <p:nvSpPr>
          <p:cNvPr id="3" name="Прямоугольник 2"/>
          <p:cNvSpPr>
            <a:spLocks noChangeArrowheads="1"/>
          </p:cNvSpPr>
          <p:nvPr/>
        </p:nvSpPr>
        <p:spPr bwMode="auto">
          <a:xfrm>
            <a:off x="846138" y="1196975"/>
            <a:ext cx="7561262" cy="2862263"/>
          </a:xfrm>
          <a:prstGeom prst="rect">
            <a:avLst/>
          </a:prstGeom>
          <a:noFill/>
          <a:ln w="9525">
            <a:noFill/>
            <a:miter lim="800000"/>
            <a:headEnd/>
            <a:tailEnd/>
          </a:ln>
        </p:spPr>
        <p:txBody>
          <a:bodyPr>
            <a:spAutoFit/>
          </a:bodyPr>
          <a:lstStyle/>
          <a:p>
            <a:pPr algn="ctr">
              <a:lnSpc>
                <a:spcPct val="150000"/>
              </a:lnSpc>
            </a:pPr>
            <a:r>
              <a:rPr lang="ru-RU" sz="2400"/>
              <a:t>Плаваючий курс — це співвідношення між національ­ною грошовою одиницею та валютами інших країн, яке скла­дається залежно від попиту і пропозиції валют на валютному ринку країни.</a:t>
            </a:r>
          </a:p>
        </p:txBody>
      </p:sp>
      <p:pic>
        <p:nvPicPr>
          <p:cNvPr id="4" name="Shape">
            <a:hlinkClick r:id="" action="ppaction://media"/>
          </p:cNvPr>
          <p:cNvPicPr>
            <a:picLocks noRot="1" noChangeAspect="1"/>
          </p:cNvPicPr>
          <p:nvPr>
            <a:videoFile r:link="rId1"/>
          </p:nvPr>
        </p:nvPicPr>
        <p:blipFill>
          <a:blip r:embed="rId4"/>
          <a:srcRect/>
          <a:stretch>
            <a:fillRect/>
          </a:stretch>
        </p:blipFill>
        <p:spPr bwMode="auto">
          <a:xfrm>
            <a:off x="3048000" y="3636963"/>
            <a:ext cx="3048000" cy="2286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395288" y="2286000"/>
            <a:ext cx="8229600" cy="3960813"/>
          </a:xfrm>
        </p:spPr>
        <p:txBody>
          <a:bodyPr/>
          <a:lstStyle/>
          <a:p>
            <a:pPr marL="0" indent="0" algn="ctr" eaLnBrk="1" hangingPunct="1">
              <a:lnSpc>
                <a:spcPct val="150000"/>
              </a:lnSpc>
              <a:buFontTx/>
              <a:buNone/>
              <a:defRPr/>
            </a:pPr>
            <a:r>
              <a:rPr lang="ru-RU" sz="1600" dirty="0" err="1">
                <a:solidFill>
                  <a:schemeClr val="accent6">
                    <a:lumMod val="50000"/>
                  </a:schemeClr>
                </a:solidFill>
                <a:latin typeface="Times New Roman" pitchFamily="18" charset="0"/>
                <a:cs typeface="Times New Roman" pitchFamily="18" charset="0"/>
              </a:rPr>
              <a:t>Плаваючі</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курси</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частіше</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використовуються</a:t>
            </a:r>
            <a:r>
              <a:rPr lang="ru-RU" sz="1600" dirty="0">
                <a:solidFill>
                  <a:schemeClr val="accent6">
                    <a:lumMod val="50000"/>
                  </a:schemeClr>
                </a:solidFill>
                <a:latin typeface="Times New Roman" pitchFamily="18" charset="0"/>
                <a:cs typeface="Times New Roman" pitchFamily="18" charset="0"/>
              </a:rPr>
              <a:t> в </a:t>
            </a:r>
            <a:r>
              <a:rPr lang="ru-RU" sz="1600" dirty="0" err="1">
                <a:solidFill>
                  <a:schemeClr val="accent6">
                    <a:lumMod val="50000"/>
                  </a:schemeClr>
                </a:solidFill>
                <a:latin typeface="Times New Roman" pitchFamily="18" charset="0"/>
                <a:cs typeface="Times New Roman" pitchFamily="18" charset="0"/>
              </a:rPr>
              <a:t>країнах</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із</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роз­виненою</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ринковою</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економікою</a:t>
            </a:r>
            <a:r>
              <a:rPr lang="ru-RU" sz="1600" dirty="0">
                <a:solidFill>
                  <a:schemeClr val="accent6">
                    <a:lumMod val="50000"/>
                  </a:schemeClr>
                </a:solidFill>
                <a:latin typeface="Times New Roman" pitchFamily="18" charset="0"/>
                <a:cs typeface="Times New Roman" pitchFamily="18" charset="0"/>
              </a:rPr>
              <a:t> та </a:t>
            </a:r>
            <a:r>
              <a:rPr lang="ru-RU" sz="1600" dirty="0" err="1">
                <a:solidFill>
                  <a:schemeClr val="accent6">
                    <a:lumMod val="50000"/>
                  </a:schemeClr>
                </a:solidFill>
                <a:latin typeface="Times New Roman" pitchFamily="18" charset="0"/>
                <a:cs typeface="Times New Roman" pitchFamily="18" charset="0"/>
              </a:rPr>
              <a:t>високим</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рівнем</a:t>
            </a:r>
            <a:r>
              <a:rPr lang="ru-RU" sz="1600" dirty="0">
                <a:solidFill>
                  <a:schemeClr val="accent6">
                    <a:lumMod val="50000"/>
                  </a:schemeClr>
                </a:solidFill>
                <a:latin typeface="Times New Roman" pitchFamily="18" charset="0"/>
                <a:cs typeface="Times New Roman" pitchFamily="18" charset="0"/>
              </a:rPr>
              <a:t> доходу. Для </a:t>
            </a:r>
            <a:r>
              <a:rPr lang="ru-RU" sz="1600" dirty="0" err="1">
                <a:solidFill>
                  <a:schemeClr val="accent6">
                    <a:lumMod val="50000"/>
                  </a:schemeClr>
                </a:solidFill>
                <a:latin typeface="Times New Roman" pitchFamily="18" charset="0"/>
                <a:cs typeface="Times New Roman" pitchFamily="18" charset="0"/>
              </a:rPr>
              <a:t>успішного</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застосування</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плаваючого</a:t>
            </a:r>
            <a:r>
              <a:rPr lang="ru-RU" sz="1600" dirty="0">
                <a:solidFill>
                  <a:schemeClr val="accent6">
                    <a:lumMod val="50000"/>
                  </a:schemeClr>
                </a:solidFill>
                <a:latin typeface="Times New Roman" pitchFamily="18" charset="0"/>
                <a:cs typeface="Times New Roman" pitchFamily="18" charset="0"/>
              </a:rPr>
              <a:t> курсу </a:t>
            </a:r>
            <a:r>
              <a:rPr lang="ru-RU" sz="1600" dirty="0" err="1">
                <a:solidFill>
                  <a:schemeClr val="accent6">
                    <a:lumMod val="50000"/>
                  </a:schemeClr>
                </a:solidFill>
                <a:latin typeface="Times New Roman" pitchFamily="18" charset="0"/>
                <a:cs typeface="Times New Roman" pitchFamily="18" charset="0"/>
              </a:rPr>
              <a:t>необхідні</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економіч­на</a:t>
            </a:r>
            <a:r>
              <a:rPr lang="ru-RU" sz="1600" dirty="0">
                <a:solidFill>
                  <a:schemeClr val="accent6">
                    <a:lumMod val="50000"/>
                  </a:schemeClr>
                </a:solidFill>
                <a:latin typeface="Times New Roman" pitchFamily="18" charset="0"/>
                <a:cs typeface="Times New Roman" pitchFamily="18" charset="0"/>
              </a:rPr>
              <a:t> і </a:t>
            </a:r>
            <a:r>
              <a:rPr lang="ru-RU" sz="1600" dirty="0" err="1">
                <a:solidFill>
                  <a:schemeClr val="accent6">
                    <a:lumMod val="50000"/>
                  </a:schemeClr>
                </a:solidFill>
                <a:latin typeface="Times New Roman" pitchFamily="18" charset="0"/>
                <a:cs typeface="Times New Roman" pitchFamily="18" charset="0"/>
              </a:rPr>
              <a:t>політична</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стабільність</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держави</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відсутність</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або</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незначні</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темпи</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інфляції</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що</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досягається</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проведенням</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жорсткої</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монетар­ної</a:t>
            </a:r>
            <a:r>
              <a:rPr lang="ru-RU" sz="1600" dirty="0">
                <a:solidFill>
                  <a:schemeClr val="accent6">
                    <a:lumMod val="50000"/>
                  </a:schemeClr>
                </a:solidFill>
                <a:latin typeface="Times New Roman" pitchFamily="18" charset="0"/>
                <a:cs typeface="Times New Roman" pitchFamily="18" charset="0"/>
              </a:rPr>
              <a:t> та </a:t>
            </a:r>
            <a:r>
              <a:rPr lang="ru-RU" sz="1600" dirty="0" err="1">
                <a:solidFill>
                  <a:schemeClr val="accent6">
                    <a:lumMod val="50000"/>
                  </a:schemeClr>
                </a:solidFill>
                <a:latin typeface="Times New Roman" pitchFamily="18" charset="0"/>
                <a:cs typeface="Times New Roman" pitchFamily="18" charset="0"/>
              </a:rPr>
              <a:t>фіскальної</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політики</a:t>
            </a:r>
            <a:r>
              <a:rPr lang="ru-RU" sz="1600" dirty="0">
                <a:solidFill>
                  <a:schemeClr val="accent6">
                    <a:lumMod val="50000"/>
                  </a:schemeClr>
                </a:solidFill>
                <a:latin typeface="Times New Roman" pitchFamily="18" charset="0"/>
                <a:cs typeface="Times New Roman" pitchFamily="18" charset="0"/>
              </a:rPr>
              <a:t>. </a:t>
            </a:r>
            <a:endParaRPr lang="ru-RU" sz="1600" dirty="0" smtClean="0">
              <a:solidFill>
                <a:schemeClr val="accent6">
                  <a:lumMod val="50000"/>
                </a:schemeClr>
              </a:solidFill>
              <a:latin typeface="Times New Roman" pitchFamily="18" charset="0"/>
              <a:cs typeface="Times New Roman" pitchFamily="18" charset="0"/>
            </a:endParaRPr>
          </a:p>
          <a:p>
            <a:pPr marL="0" indent="0" algn="ctr" eaLnBrk="1" hangingPunct="1">
              <a:lnSpc>
                <a:spcPct val="150000"/>
              </a:lnSpc>
              <a:buFontTx/>
              <a:buNone/>
              <a:defRPr/>
            </a:pPr>
            <a:r>
              <a:rPr lang="ru-RU" sz="1600" dirty="0" err="1" smtClean="0">
                <a:solidFill>
                  <a:schemeClr val="accent6">
                    <a:lumMod val="50000"/>
                  </a:schemeClr>
                </a:solidFill>
                <a:latin typeface="Times New Roman" pitchFamily="18" charset="0"/>
                <a:cs typeface="Times New Roman" pitchFamily="18" charset="0"/>
              </a:rPr>
              <a:t>Водночас</a:t>
            </a:r>
            <a:r>
              <a:rPr lang="ru-RU" sz="1600" dirty="0" smtClean="0">
                <a:solidFill>
                  <a:schemeClr val="accent6">
                    <a:lumMod val="50000"/>
                  </a:schemeClr>
                </a:solidFill>
                <a:latin typeface="Times New Roman" pitchFamily="18" charset="0"/>
                <a:cs typeface="Times New Roman" pitchFamily="18" charset="0"/>
              </a:rPr>
              <a:t> </a:t>
            </a:r>
            <a:r>
              <a:rPr lang="ru-RU" sz="1600" dirty="0">
                <a:solidFill>
                  <a:schemeClr val="accent6">
                    <a:lumMod val="50000"/>
                  </a:schemeClr>
                </a:solidFill>
                <a:latin typeface="Times New Roman" pitchFamily="18" charset="0"/>
                <a:cs typeface="Times New Roman" pitchFamily="18" charset="0"/>
              </a:rPr>
              <a:t>за </a:t>
            </a:r>
            <a:r>
              <a:rPr lang="ru-RU" sz="1600" dirty="0" err="1">
                <a:solidFill>
                  <a:schemeClr val="accent6">
                    <a:lumMod val="50000"/>
                  </a:schemeClr>
                </a:solidFill>
                <a:latin typeface="Times New Roman" pitchFamily="18" charset="0"/>
                <a:cs typeface="Times New Roman" pitchFamily="18" charset="0"/>
              </a:rPr>
              <a:t>вільного</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плавання</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валютних</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курсів</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зовнішні</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фактори</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меншою</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мірою</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впливають</a:t>
            </a:r>
            <a:r>
              <a:rPr lang="ru-RU" sz="1600" dirty="0">
                <a:solidFill>
                  <a:schemeClr val="accent6">
                    <a:lumMod val="50000"/>
                  </a:schemeClr>
                </a:solidFill>
                <a:latin typeface="Times New Roman" pitchFamily="18" charset="0"/>
                <a:cs typeface="Times New Roman" pitchFamily="18" charset="0"/>
              </a:rPr>
              <a:t> на стан </a:t>
            </a:r>
            <a:r>
              <a:rPr lang="ru-RU" sz="1600" dirty="0" err="1">
                <a:solidFill>
                  <a:schemeClr val="accent6">
                    <a:lumMod val="50000"/>
                  </a:schemeClr>
                </a:solidFill>
                <a:latin typeface="Times New Roman" pitchFamily="18" charset="0"/>
                <a:cs typeface="Times New Roman" pitchFamily="18" charset="0"/>
              </a:rPr>
              <a:t>національної</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економіки</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оскільки</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плаваючий</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валют­ний</a:t>
            </a:r>
            <a:r>
              <a:rPr lang="ru-RU" sz="1600" dirty="0">
                <a:solidFill>
                  <a:schemeClr val="accent6">
                    <a:lumMod val="50000"/>
                  </a:schemeClr>
                </a:solidFill>
                <a:latin typeface="Times New Roman" pitchFamily="18" charset="0"/>
                <a:cs typeface="Times New Roman" pitchFamily="18" charset="0"/>
              </a:rPr>
              <a:t> курс </a:t>
            </a:r>
            <a:r>
              <a:rPr lang="ru-RU" sz="1600" dirty="0" err="1">
                <a:solidFill>
                  <a:schemeClr val="accent6">
                    <a:lumMod val="50000"/>
                  </a:schemeClr>
                </a:solidFill>
                <a:latin typeface="Times New Roman" pitchFamily="18" charset="0"/>
                <a:cs typeface="Times New Roman" pitchFamily="18" charset="0"/>
              </a:rPr>
              <a:t>вирівнює</a:t>
            </a:r>
            <a:r>
              <a:rPr lang="ru-RU" sz="1600" dirty="0">
                <a:solidFill>
                  <a:schemeClr val="accent6">
                    <a:lumMod val="50000"/>
                  </a:schemeClr>
                </a:solidFill>
                <a:latin typeface="Times New Roman" pitchFamily="18" charset="0"/>
                <a:cs typeface="Times New Roman" pitchFamily="18" charset="0"/>
              </a:rPr>
              <a:t> попит і </a:t>
            </a:r>
            <a:r>
              <a:rPr lang="ru-RU" sz="1600" dirty="0" err="1">
                <a:solidFill>
                  <a:schemeClr val="accent6">
                    <a:lumMod val="50000"/>
                  </a:schemeClr>
                </a:solidFill>
                <a:latin typeface="Times New Roman" pitchFamily="18" charset="0"/>
                <a:cs typeface="Times New Roman" pitchFamily="18" charset="0"/>
              </a:rPr>
              <a:t>пропозицію</a:t>
            </a:r>
            <a:r>
              <a:rPr lang="ru-RU" sz="1600" dirty="0">
                <a:solidFill>
                  <a:schemeClr val="accent6">
                    <a:lumMod val="50000"/>
                  </a:schemeClr>
                </a:solidFill>
                <a:latin typeface="Times New Roman" pitchFamily="18" charset="0"/>
                <a:cs typeface="Times New Roman" pitchFamily="18" charset="0"/>
              </a:rPr>
              <a:t> на </a:t>
            </a:r>
            <a:r>
              <a:rPr lang="ru-RU" sz="1600" dirty="0" err="1">
                <a:solidFill>
                  <a:schemeClr val="accent6">
                    <a:lumMod val="50000"/>
                  </a:schemeClr>
                </a:solidFill>
                <a:latin typeface="Times New Roman" pitchFamily="18" charset="0"/>
                <a:cs typeface="Times New Roman" pitchFamily="18" charset="0"/>
              </a:rPr>
              <a:t>іноземну</a:t>
            </a:r>
            <a:r>
              <a:rPr lang="ru-RU" sz="1600" dirty="0">
                <a:solidFill>
                  <a:schemeClr val="accent6">
                    <a:lumMod val="50000"/>
                  </a:schemeClr>
                </a:solidFill>
                <a:latin typeface="Times New Roman" pitchFamily="18" charset="0"/>
                <a:cs typeface="Times New Roman" pitchFamily="18" charset="0"/>
              </a:rPr>
              <a:t> валюту </a:t>
            </a:r>
            <a:r>
              <a:rPr lang="ru-RU" sz="1600" dirty="0" smtClean="0">
                <a:solidFill>
                  <a:schemeClr val="accent6">
                    <a:lumMod val="50000"/>
                  </a:schemeClr>
                </a:solidFill>
                <a:latin typeface="Times New Roman" pitchFamily="18" charset="0"/>
                <a:cs typeface="Times New Roman" pitchFamily="18" charset="0"/>
              </a:rPr>
              <a:t>. </a:t>
            </a:r>
          </a:p>
          <a:p>
            <a:pPr marL="0" indent="0" algn="ctr" eaLnBrk="1" hangingPunct="1">
              <a:lnSpc>
                <a:spcPct val="150000"/>
              </a:lnSpc>
              <a:buFontTx/>
              <a:buNone/>
              <a:defRPr/>
            </a:pPr>
            <a:r>
              <a:rPr lang="ru-RU" sz="1600" dirty="0" smtClean="0">
                <a:solidFill>
                  <a:schemeClr val="accent6">
                    <a:lumMod val="50000"/>
                  </a:schemeClr>
                </a:solidFill>
                <a:latin typeface="Times New Roman" pitchFamily="18" charset="0"/>
                <a:cs typeface="Times New Roman" pitchFamily="18" charset="0"/>
              </a:rPr>
              <a:t>У </a:t>
            </a:r>
            <a:r>
              <a:rPr lang="ru-RU" sz="1600" dirty="0" err="1">
                <a:solidFill>
                  <a:schemeClr val="accent6">
                    <a:lumMod val="50000"/>
                  </a:schemeClr>
                </a:solidFill>
                <a:latin typeface="Times New Roman" pitchFamily="18" charset="0"/>
                <a:cs typeface="Times New Roman" pitchFamily="18" charset="0"/>
              </a:rPr>
              <a:t>разі</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використання</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плаваючого</a:t>
            </a:r>
            <a:r>
              <a:rPr lang="ru-RU" sz="1600" dirty="0">
                <a:solidFill>
                  <a:schemeClr val="accent6">
                    <a:lumMod val="50000"/>
                  </a:schemeClr>
                </a:solidFill>
                <a:latin typeface="Times New Roman" pitchFamily="18" charset="0"/>
                <a:cs typeface="Times New Roman" pitchFamily="18" charset="0"/>
              </a:rPr>
              <a:t> валютного курсу </a:t>
            </a:r>
            <a:r>
              <a:rPr lang="ru-RU" sz="1600" dirty="0" err="1">
                <a:solidFill>
                  <a:schemeClr val="accent6">
                    <a:lumMod val="50000"/>
                  </a:schemeClr>
                </a:solidFill>
                <a:latin typeface="Times New Roman" pitchFamily="18" charset="0"/>
                <a:cs typeface="Times New Roman" pitchFamily="18" charset="0"/>
              </a:rPr>
              <a:t>рух</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іноземної</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валюти</a:t>
            </a:r>
            <a:r>
              <a:rPr lang="ru-RU" sz="1600" dirty="0">
                <a:solidFill>
                  <a:schemeClr val="accent6">
                    <a:lumMod val="50000"/>
                  </a:schemeClr>
                </a:solidFill>
                <a:latin typeface="Times New Roman" pitchFamily="18" charset="0"/>
                <a:cs typeface="Times New Roman" pitchFamily="18" charset="0"/>
              </a:rPr>
              <a:t> не </a:t>
            </a:r>
            <a:r>
              <a:rPr lang="ru-RU" sz="1600" dirty="0" err="1">
                <a:solidFill>
                  <a:schemeClr val="accent6">
                    <a:lumMod val="50000"/>
                  </a:schemeClr>
                </a:solidFill>
                <a:latin typeface="Times New Roman" pitchFamily="18" charset="0"/>
                <a:cs typeface="Times New Roman" pitchFamily="18" charset="0"/>
              </a:rPr>
              <a:t>впливає</a:t>
            </a:r>
            <a:r>
              <a:rPr lang="ru-RU" sz="1600" dirty="0">
                <a:solidFill>
                  <a:schemeClr val="accent6">
                    <a:lumMod val="50000"/>
                  </a:schemeClr>
                </a:solidFill>
                <a:latin typeface="Times New Roman" pitchFamily="18" charset="0"/>
                <a:cs typeface="Times New Roman" pitchFamily="18" charset="0"/>
              </a:rPr>
              <a:t> на </a:t>
            </a:r>
            <a:r>
              <a:rPr lang="ru-RU" sz="1600" dirty="0" err="1">
                <a:solidFill>
                  <a:schemeClr val="accent6">
                    <a:lumMod val="50000"/>
                  </a:schemeClr>
                </a:solidFill>
                <a:latin typeface="Times New Roman" pitchFamily="18" charset="0"/>
                <a:cs typeface="Times New Roman" pitchFamily="18" charset="0"/>
              </a:rPr>
              <a:t>грошову</a:t>
            </a:r>
            <a:r>
              <a:rPr lang="ru-RU" sz="1600" dirty="0">
                <a:solidFill>
                  <a:schemeClr val="accent6">
                    <a:lumMod val="50000"/>
                  </a:schemeClr>
                </a:solidFill>
                <a:latin typeface="Times New Roman" pitchFamily="18" charset="0"/>
                <a:cs typeface="Times New Roman" pitchFamily="18" charset="0"/>
              </a:rPr>
              <a:t> базу, і Центральному банку </a:t>
            </a:r>
            <a:r>
              <a:rPr lang="ru-RU" sz="1600" dirty="0" err="1">
                <a:solidFill>
                  <a:schemeClr val="accent6">
                    <a:lumMod val="50000"/>
                  </a:schemeClr>
                </a:solidFill>
                <a:latin typeface="Times New Roman" pitchFamily="18" charset="0"/>
                <a:cs typeface="Times New Roman" pitchFamily="18" charset="0"/>
              </a:rPr>
              <a:t>можна</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проводити</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власну</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грошово-кредитну</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політику</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передбачаючи</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що</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це</a:t>
            </a:r>
            <a:r>
              <a:rPr lang="ru-RU" sz="1600" dirty="0">
                <a:solidFill>
                  <a:schemeClr val="accent6">
                    <a:lumMod val="50000"/>
                  </a:schemeClr>
                </a:solidFill>
                <a:latin typeface="Times New Roman" pitchFamily="18" charset="0"/>
                <a:cs typeface="Times New Roman" pitchFamily="18" charset="0"/>
              </a:rPr>
              <a:t> не </a:t>
            </a:r>
            <a:r>
              <a:rPr lang="ru-RU" sz="1600" dirty="0" err="1">
                <a:solidFill>
                  <a:schemeClr val="accent6">
                    <a:lumMod val="50000"/>
                  </a:schemeClr>
                </a:solidFill>
                <a:latin typeface="Times New Roman" pitchFamily="18" charset="0"/>
                <a:cs typeface="Times New Roman" pitchFamily="18" charset="0"/>
              </a:rPr>
              <a:t>вплине</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значною</a:t>
            </a:r>
            <a:r>
              <a:rPr lang="ru-RU" sz="1600" dirty="0">
                <a:solidFill>
                  <a:schemeClr val="accent6">
                    <a:lumMod val="50000"/>
                  </a:schemeClr>
                </a:solidFill>
                <a:latin typeface="Times New Roman" pitchFamily="18" charset="0"/>
                <a:cs typeface="Times New Roman" pitchFamily="18" charset="0"/>
              </a:rPr>
              <a:t> </a:t>
            </a:r>
            <a:r>
              <a:rPr lang="ru-RU" sz="1600" dirty="0" err="1">
                <a:solidFill>
                  <a:schemeClr val="accent6">
                    <a:lumMod val="50000"/>
                  </a:schemeClr>
                </a:solidFill>
                <a:latin typeface="Times New Roman" pitchFamily="18" charset="0"/>
                <a:cs typeface="Times New Roman" pitchFamily="18" charset="0"/>
              </a:rPr>
              <a:t>мірою</a:t>
            </a:r>
            <a:r>
              <a:rPr lang="ru-RU" sz="1600" dirty="0">
                <a:solidFill>
                  <a:schemeClr val="accent6">
                    <a:lumMod val="50000"/>
                  </a:schemeClr>
                </a:solidFill>
                <a:latin typeface="Times New Roman" pitchFamily="18" charset="0"/>
                <a:cs typeface="Times New Roman" pitchFamily="18" charset="0"/>
              </a:rPr>
              <a:t> на стан </a:t>
            </a:r>
            <a:r>
              <a:rPr lang="ru-RU" sz="1600" dirty="0" err="1">
                <a:solidFill>
                  <a:schemeClr val="accent6">
                    <a:lumMod val="50000"/>
                  </a:schemeClr>
                </a:solidFill>
                <a:latin typeface="Times New Roman" pitchFamily="18" charset="0"/>
                <a:cs typeface="Times New Roman" pitchFamily="18" charset="0"/>
              </a:rPr>
              <a:t>платіж­ного</a:t>
            </a:r>
            <a:r>
              <a:rPr lang="ru-RU" sz="1600" dirty="0">
                <a:solidFill>
                  <a:schemeClr val="accent6">
                    <a:lumMod val="50000"/>
                  </a:schemeClr>
                </a:solidFill>
                <a:latin typeface="Times New Roman" pitchFamily="18" charset="0"/>
                <a:cs typeface="Times New Roman" pitchFamily="18" charset="0"/>
              </a:rPr>
              <a:t> балансу.</a:t>
            </a:r>
          </a:p>
        </p:txBody>
      </p:sp>
      <p:pic>
        <p:nvPicPr>
          <p:cNvPr id="3075" name="Picture 3"/>
          <p:cNvPicPr>
            <a:picLocks noChangeAspect="1" noChangeArrowheads="1"/>
          </p:cNvPicPr>
          <p:nvPr/>
        </p:nvPicPr>
        <p:blipFill>
          <a:blip r:embed="rId3"/>
          <a:srcRect/>
          <a:stretch>
            <a:fillRect/>
          </a:stretch>
        </p:blipFill>
        <p:spPr bwMode="auto">
          <a:xfrm>
            <a:off x="6804025" y="25400"/>
            <a:ext cx="2286000" cy="2286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sz="half" idx="1"/>
          </p:nvPr>
        </p:nvSpPr>
        <p:spPr>
          <a:xfrm>
            <a:off x="1042988" y="1773238"/>
            <a:ext cx="7331075" cy="2447925"/>
          </a:xfrm>
        </p:spPr>
        <p:txBody>
          <a:bodyPr/>
          <a:lstStyle/>
          <a:p>
            <a:pPr marL="0" indent="0" algn="ctr" eaLnBrk="1" hangingPunct="1">
              <a:lnSpc>
                <a:spcPct val="150000"/>
              </a:lnSpc>
              <a:buClr>
                <a:schemeClr val="tx1"/>
              </a:buClr>
              <a:buSzPct val="90000"/>
              <a:buFontTx/>
              <a:buNone/>
            </a:pPr>
            <a:r>
              <a:rPr lang="ru-RU" sz="2000" smtClean="0"/>
              <a:t>Розрізняють кон'юнктурні та структурні чинники, які впливають на валютний курс.</a:t>
            </a:r>
          </a:p>
          <a:p>
            <a:pPr marL="0" indent="0" algn="ctr" eaLnBrk="1" hangingPunct="1">
              <a:lnSpc>
                <a:spcPct val="150000"/>
              </a:lnSpc>
              <a:buClr>
                <a:schemeClr val="tx1"/>
              </a:buClr>
              <a:buSzPct val="90000"/>
              <a:buFontTx/>
              <a:buNone/>
            </a:pPr>
            <a:r>
              <a:rPr lang="ru-RU" sz="2000" b="1" i="1" smtClean="0">
                <a:solidFill>
                  <a:srgbClr val="0066FF"/>
                </a:solidFill>
              </a:rPr>
              <a:t>Кон'юнктурні чинники </a:t>
            </a:r>
            <a:r>
              <a:rPr lang="ru-RU" sz="2000" smtClean="0"/>
              <a:t>пов'язані з коливаннями ділової активності, політичної та військово-політичної обстановки, з чутками (іноді ажіотажними), здогадками та прогнозами</a:t>
            </a:r>
            <a:r>
              <a:rPr lang="en-US" sz="2000" smtClean="0"/>
              <a:t>. </a:t>
            </a:r>
          </a:p>
        </p:txBody>
      </p:sp>
      <p:sp>
        <p:nvSpPr>
          <p:cNvPr id="2" name="Прямоугольник 1"/>
          <p:cNvSpPr/>
          <p:nvPr/>
        </p:nvSpPr>
        <p:spPr>
          <a:xfrm>
            <a:off x="1619250" y="260350"/>
            <a:ext cx="7056438" cy="49688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lnSpc>
                <a:spcPct val="150000"/>
              </a:lnSpc>
              <a:defRPr/>
            </a:pPr>
            <a:r>
              <a:rPr lang="ru-RU" sz="2000" b="0" dirty="0" err="1">
                <a:solidFill>
                  <a:srgbClr val="0066FF"/>
                </a:solidFill>
              </a:rPr>
              <a:t>Чинники</a:t>
            </a:r>
            <a:r>
              <a:rPr lang="ru-RU" sz="2000" b="0" dirty="0">
                <a:solidFill>
                  <a:srgbClr val="0066FF"/>
                </a:solidFill>
              </a:rPr>
              <a:t> </a:t>
            </a:r>
            <a:r>
              <a:rPr lang="ru-RU" sz="2000" b="0" dirty="0" err="1">
                <a:solidFill>
                  <a:srgbClr val="0066FF"/>
                </a:solidFill>
              </a:rPr>
              <a:t>впливу</a:t>
            </a:r>
            <a:r>
              <a:rPr lang="ru-RU" sz="2000" b="0" dirty="0">
                <a:solidFill>
                  <a:srgbClr val="0066FF"/>
                </a:solidFill>
              </a:rPr>
              <a:t> на курс </a:t>
            </a:r>
            <a:r>
              <a:rPr lang="ru-RU" sz="2000" b="0" dirty="0" err="1">
                <a:solidFill>
                  <a:srgbClr val="0066FF"/>
                </a:solidFill>
              </a:rPr>
              <a:t>валюти</a:t>
            </a:r>
            <a:r>
              <a:rPr lang="ru-RU" sz="2000" b="0" dirty="0">
                <a:solidFill>
                  <a:srgbClr val="0066FF"/>
                </a:solidFill>
              </a:rPr>
              <a:t> за </a:t>
            </a:r>
            <a:r>
              <a:rPr lang="ru-RU" sz="2000" b="0" dirty="0" err="1">
                <a:solidFill>
                  <a:srgbClr val="0066FF"/>
                </a:solidFill>
              </a:rPr>
              <a:t>плаваючого</a:t>
            </a:r>
            <a:r>
              <a:rPr lang="ru-RU" sz="2000" b="0" dirty="0">
                <a:solidFill>
                  <a:srgbClr val="0066FF"/>
                </a:solidFill>
              </a:rPr>
              <a:t> режиму </a:t>
            </a:r>
          </a:p>
        </p:txBody>
      </p:sp>
      <p:pic>
        <p:nvPicPr>
          <p:cNvPr id="27651" name="Picture 2"/>
          <p:cNvPicPr>
            <a:picLocks noChangeAspect="1" noChangeArrowheads="1"/>
          </p:cNvPicPr>
          <p:nvPr/>
        </p:nvPicPr>
        <p:blipFill>
          <a:blip r:embed="rId2"/>
          <a:srcRect/>
          <a:stretch>
            <a:fillRect/>
          </a:stretch>
        </p:blipFill>
        <p:spPr bwMode="auto">
          <a:xfrm>
            <a:off x="107950" y="4581525"/>
            <a:ext cx="2016125" cy="1943100"/>
          </a:xfrm>
          <a:prstGeom prst="rect">
            <a:avLst/>
          </a:prstGeom>
          <a:noFill/>
          <a:ln w="9525">
            <a:noFill/>
            <a:miter lim="800000"/>
            <a:headEnd/>
            <a:tailEnd/>
          </a:ln>
        </p:spPr>
      </p:pic>
      <p:pic>
        <p:nvPicPr>
          <p:cNvPr id="27652" name="Picture 3"/>
          <p:cNvPicPr>
            <a:picLocks noChangeAspect="1" noChangeArrowheads="1"/>
          </p:cNvPicPr>
          <p:nvPr/>
        </p:nvPicPr>
        <p:blipFill>
          <a:blip r:embed="rId3"/>
          <a:srcRect/>
          <a:stretch>
            <a:fillRect/>
          </a:stretch>
        </p:blipFill>
        <p:spPr bwMode="auto">
          <a:xfrm>
            <a:off x="6815138" y="4581525"/>
            <a:ext cx="1860550" cy="19018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circle(in)">
                                      <p:cBhvr>
                                        <p:cTn id="7" dur="20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circle(in)">
                                      <p:cBhvr>
                                        <p:cTn id="12" dur="2000"/>
                                        <p:tgtEl>
                                          <p:spTgt spid="368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Прямоугольник 2"/>
          <p:cNvSpPr>
            <a:spLocks noChangeArrowheads="1"/>
          </p:cNvSpPr>
          <p:nvPr/>
        </p:nvSpPr>
        <p:spPr bwMode="auto">
          <a:xfrm>
            <a:off x="1908175" y="333375"/>
            <a:ext cx="6264275" cy="1304925"/>
          </a:xfrm>
          <a:prstGeom prst="rect">
            <a:avLst/>
          </a:prstGeom>
          <a:noFill/>
          <a:ln w="9525">
            <a:noFill/>
            <a:miter lim="800000"/>
            <a:headEnd/>
            <a:tailEnd/>
          </a:ln>
        </p:spPr>
        <p:txBody>
          <a:bodyPr>
            <a:spAutoFit/>
          </a:bodyPr>
          <a:lstStyle/>
          <a:p>
            <a:pPr algn="ctr">
              <a:lnSpc>
                <a:spcPct val="150000"/>
              </a:lnSpc>
            </a:pPr>
            <a:r>
              <a:rPr lang="ru-RU" sz="2800">
                <a:solidFill>
                  <a:srgbClr val="FFFF00"/>
                </a:solidFill>
              </a:rPr>
              <a:t>До структурних чинників можна віднести: </a:t>
            </a:r>
          </a:p>
        </p:txBody>
      </p:sp>
      <p:sp>
        <p:nvSpPr>
          <p:cNvPr id="4" name="Прямоугольник 3"/>
          <p:cNvSpPr>
            <a:spLocks noChangeArrowheads="1"/>
          </p:cNvSpPr>
          <p:nvPr/>
        </p:nvSpPr>
        <p:spPr bwMode="auto">
          <a:xfrm>
            <a:off x="900113" y="1989138"/>
            <a:ext cx="7632700" cy="3784600"/>
          </a:xfrm>
          <a:prstGeom prst="rect">
            <a:avLst/>
          </a:prstGeom>
          <a:noFill/>
          <a:ln w="9525">
            <a:noFill/>
            <a:miter lim="800000"/>
            <a:headEnd/>
            <a:tailEnd/>
          </a:ln>
        </p:spPr>
        <p:txBody>
          <a:bodyPr>
            <a:spAutoFit/>
          </a:bodyPr>
          <a:lstStyle/>
          <a:p>
            <a:pPr>
              <a:lnSpc>
                <a:spcPct val="150000"/>
              </a:lnSpc>
            </a:pPr>
            <a:r>
              <a:rPr lang="ru-RU" sz="2000">
                <a:solidFill>
                  <a:srgbClr val="FF9900"/>
                </a:solidFill>
                <a:latin typeface="Times New Roman" pitchFamily="18" charset="0"/>
                <a:cs typeface="Times New Roman" pitchFamily="18" charset="0"/>
              </a:rPr>
              <a:t>• показники економічного росту (валовий національний продукт, обсяги промислового виробництва й ін.);  </a:t>
            </a:r>
          </a:p>
          <a:p>
            <a:pPr>
              <a:lnSpc>
                <a:spcPct val="150000"/>
              </a:lnSpc>
            </a:pPr>
            <a:r>
              <a:rPr lang="ru-RU" sz="2000">
                <a:solidFill>
                  <a:srgbClr val="FF9900"/>
                </a:solidFill>
                <a:latin typeface="Times New Roman" pitchFamily="18" charset="0"/>
                <a:cs typeface="Times New Roman" pitchFamily="18" charset="0"/>
              </a:rPr>
              <a:t>• стан платіжного балансу, ступінь залежності від зовнішніх джерел сировини;  </a:t>
            </a:r>
          </a:p>
          <a:p>
            <a:pPr>
              <a:lnSpc>
                <a:spcPct val="150000"/>
              </a:lnSpc>
            </a:pPr>
            <a:r>
              <a:rPr lang="ru-RU" sz="2000">
                <a:solidFill>
                  <a:srgbClr val="FF9900"/>
                </a:solidFill>
                <a:latin typeface="Times New Roman" pitchFamily="18" charset="0"/>
                <a:cs typeface="Times New Roman" pitchFamily="18" charset="0"/>
              </a:rPr>
              <a:t>• ріст грошової маси на внутрішньому ринку;  </a:t>
            </a:r>
          </a:p>
          <a:p>
            <a:pPr>
              <a:lnSpc>
                <a:spcPct val="150000"/>
              </a:lnSpc>
            </a:pPr>
            <a:r>
              <a:rPr lang="ru-RU" sz="2000">
                <a:solidFill>
                  <a:srgbClr val="FF9900"/>
                </a:solidFill>
                <a:latin typeface="Times New Roman" pitchFamily="18" charset="0"/>
                <a:cs typeface="Times New Roman" pitchFamily="18" charset="0"/>
              </a:rPr>
              <a:t>• рівень інфляції й інфляційні чекання;  </a:t>
            </a:r>
          </a:p>
          <a:p>
            <a:pPr>
              <a:lnSpc>
                <a:spcPct val="150000"/>
              </a:lnSpc>
            </a:pPr>
            <a:r>
              <a:rPr lang="ru-RU" sz="2000">
                <a:solidFill>
                  <a:srgbClr val="FF9900"/>
                </a:solidFill>
                <a:latin typeface="Times New Roman" pitchFamily="18" charset="0"/>
                <a:cs typeface="Times New Roman" pitchFamily="18" charset="0"/>
              </a:rPr>
              <a:t>• платоспроможність країни і довіра до національної валюти на світовому ринку.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733550" y="188913"/>
            <a:ext cx="6858000" cy="1008062"/>
          </a:xfrm>
        </p:spPr>
        <p:txBody>
          <a:bodyPr/>
          <a:lstStyle/>
          <a:p>
            <a:pPr algn="ctr" eaLnBrk="1" hangingPunct="1">
              <a:defRPr/>
            </a:pPr>
            <a:r>
              <a:rPr lang="ru-RU" sz="2800" dirty="0" err="1">
                <a:solidFill>
                  <a:schemeClr val="accent2">
                    <a:lumMod val="50000"/>
                  </a:schemeClr>
                </a:solidFill>
              </a:rPr>
              <a:t>Вплив</a:t>
            </a:r>
            <a:r>
              <a:rPr lang="ru-RU" sz="2800" dirty="0">
                <a:solidFill>
                  <a:schemeClr val="accent2">
                    <a:lumMod val="50000"/>
                  </a:schemeClr>
                </a:solidFill>
              </a:rPr>
              <a:t> </a:t>
            </a:r>
            <a:r>
              <a:rPr lang="ru-RU" sz="2800" dirty="0" err="1">
                <a:solidFill>
                  <a:schemeClr val="accent2">
                    <a:lumMod val="50000"/>
                  </a:schemeClr>
                </a:solidFill>
              </a:rPr>
              <a:t>змін</a:t>
            </a:r>
            <a:r>
              <a:rPr lang="ru-RU" sz="2800" dirty="0">
                <a:solidFill>
                  <a:schemeClr val="accent2">
                    <a:lumMod val="50000"/>
                  </a:schemeClr>
                </a:solidFill>
              </a:rPr>
              <a:t> курсу </a:t>
            </a:r>
            <a:r>
              <a:rPr lang="ru-RU" sz="2800" dirty="0" err="1">
                <a:solidFill>
                  <a:schemeClr val="accent2">
                    <a:lumMod val="50000"/>
                  </a:schemeClr>
                </a:solidFill>
              </a:rPr>
              <a:t>національної</a:t>
            </a:r>
            <a:r>
              <a:rPr lang="ru-RU" sz="2800" dirty="0">
                <a:solidFill>
                  <a:schemeClr val="accent2">
                    <a:lumMod val="50000"/>
                  </a:schemeClr>
                </a:solidFill>
              </a:rPr>
              <a:t> </a:t>
            </a:r>
            <a:r>
              <a:rPr lang="ru-RU" sz="2800" dirty="0" err="1">
                <a:solidFill>
                  <a:schemeClr val="accent2">
                    <a:lumMod val="50000"/>
                  </a:schemeClr>
                </a:solidFill>
              </a:rPr>
              <a:t>валюти</a:t>
            </a:r>
            <a:r>
              <a:rPr lang="ru-RU" sz="2800" dirty="0">
                <a:solidFill>
                  <a:schemeClr val="accent2">
                    <a:lumMod val="50000"/>
                  </a:schemeClr>
                </a:solidFill>
              </a:rPr>
              <a:t> на </a:t>
            </a:r>
            <a:r>
              <a:rPr lang="ru-RU" sz="2800" dirty="0" err="1">
                <a:solidFill>
                  <a:schemeClr val="accent2">
                    <a:lumMod val="50000"/>
                  </a:schemeClr>
                </a:solidFill>
              </a:rPr>
              <a:t>умови</a:t>
            </a:r>
            <a:r>
              <a:rPr lang="ru-RU" sz="2800" dirty="0">
                <a:solidFill>
                  <a:schemeClr val="accent2">
                    <a:lumMod val="50000"/>
                  </a:schemeClr>
                </a:solidFill>
              </a:rPr>
              <a:t> </a:t>
            </a:r>
            <a:r>
              <a:rPr lang="ru-RU" sz="2800" dirty="0" err="1">
                <a:solidFill>
                  <a:schemeClr val="accent2">
                    <a:lumMod val="50000"/>
                  </a:schemeClr>
                </a:solidFill>
              </a:rPr>
              <a:t>зовнішньої</a:t>
            </a:r>
            <a:r>
              <a:rPr lang="ru-RU" sz="2800" dirty="0">
                <a:solidFill>
                  <a:schemeClr val="accent2">
                    <a:lumMod val="50000"/>
                  </a:schemeClr>
                </a:solidFill>
              </a:rPr>
              <a:t> </a:t>
            </a:r>
            <a:r>
              <a:rPr lang="ru-RU" sz="2800" dirty="0" err="1">
                <a:solidFill>
                  <a:schemeClr val="accent2">
                    <a:lumMod val="50000"/>
                  </a:schemeClr>
                </a:solidFill>
              </a:rPr>
              <a:t>торгівлі</a:t>
            </a:r>
            <a:endParaRPr lang="en-US" sz="2800" dirty="0">
              <a:solidFill>
                <a:schemeClr val="accent2">
                  <a:lumMod val="50000"/>
                </a:schemeClr>
              </a:solidFill>
            </a:endParaRPr>
          </a:p>
        </p:txBody>
      </p:sp>
      <p:sp>
        <p:nvSpPr>
          <p:cNvPr id="2" name="Прямоугольник 1"/>
          <p:cNvSpPr>
            <a:spLocks noChangeArrowheads="1"/>
          </p:cNvSpPr>
          <p:nvPr/>
        </p:nvSpPr>
        <p:spPr bwMode="auto">
          <a:xfrm>
            <a:off x="1108075" y="1412875"/>
            <a:ext cx="7104063" cy="2678113"/>
          </a:xfrm>
          <a:prstGeom prst="rect">
            <a:avLst/>
          </a:prstGeom>
          <a:noFill/>
          <a:ln w="9525">
            <a:noFill/>
            <a:miter lim="800000"/>
            <a:headEnd/>
            <a:tailEnd/>
          </a:ln>
        </p:spPr>
        <p:txBody>
          <a:bodyPr>
            <a:spAutoFit/>
          </a:bodyPr>
          <a:lstStyle/>
          <a:p>
            <a:pPr algn="ctr">
              <a:lnSpc>
                <a:spcPct val="150000"/>
              </a:lnSpc>
            </a:pPr>
            <a:r>
              <a:rPr lang="ru-RU" sz="1600">
                <a:solidFill>
                  <a:srgbClr val="663300"/>
                </a:solidFill>
              </a:rPr>
              <a:t>Коливання валютного курсу впливають на співвідношення експортних та імпортних цін, конкурентоспроможність фірм, прибуток підприємств. Різкі коливання валютного курсу посилюють нестабільність міжнародних економічних, зокрема валютно-кредитних та фінансових, відносин, викликають негативні соціально-економічні наслідки, втрати одних та виграші інших країн</a:t>
            </a:r>
            <a:r>
              <a:rPr lang="en-US" sz="1600">
                <a:solidFill>
                  <a:srgbClr val="663300"/>
                </a:solidFill>
              </a:rPr>
              <a:t>. </a:t>
            </a:r>
            <a:endParaRPr lang="ru-RU" sz="1600">
              <a:solidFill>
                <a:srgbClr val="663300"/>
              </a:solidFill>
            </a:endParaRPr>
          </a:p>
        </p:txBody>
      </p:sp>
      <p:pic>
        <p:nvPicPr>
          <p:cNvPr id="29700" name="Picture 2"/>
          <p:cNvPicPr>
            <a:picLocks noChangeAspect="1" noChangeArrowheads="1"/>
          </p:cNvPicPr>
          <p:nvPr/>
        </p:nvPicPr>
        <p:blipFill>
          <a:blip r:embed="rId3"/>
          <a:srcRect/>
          <a:stretch>
            <a:fillRect/>
          </a:stretch>
        </p:blipFill>
        <p:spPr bwMode="auto">
          <a:xfrm>
            <a:off x="3203575" y="4076700"/>
            <a:ext cx="2881313" cy="19573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4930"/>
                                        </p:tgtEl>
                                        <p:attrNameLst>
                                          <p:attrName>style.visibility</p:attrName>
                                        </p:attrNameLst>
                                      </p:cBhvr>
                                      <p:to>
                                        <p:strVal val="visible"/>
                                      </p:to>
                                    </p:set>
                                    <p:animEffect transition="in" filter="barn(inVertical)">
                                      <p:cBhvr>
                                        <p:cTn id="7" dur="500"/>
                                        <p:tgtEl>
                                          <p:spTgt spid="1249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Прямоугольник 2"/>
          <p:cNvSpPr>
            <a:spLocks noChangeArrowheads="1"/>
          </p:cNvSpPr>
          <p:nvPr/>
        </p:nvSpPr>
        <p:spPr bwMode="auto">
          <a:xfrm>
            <a:off x="1116013" y="1484313"/>
            <a:ext cx="6696075" cy="4248150"/>
          </a:xfrm>
          <a:prstGeom prst="rect">
            <a:avLst/>
          </a:prstGeom>
          <a:noFill/>
          <a:ln w="9525">
            <a:noFill/>
            <a:miter lim="800000"/>
            <a:headEnd/>
            <a:tailEnd/>
          </a:ln>
        </p:spPr>
        <p:txBody>
          <a:bodyPr>
            <a:spAutoFit/>
          </a:bodyPr>
          <a:lstStyle/>
          <a:p>
            <a:pPr algn="ctr">
              <a:lnSpc>
                <a:spcPct val="150000"/>
              </a:lnSpc>
            </a:pPr>
            <a:r>
              <a:rPr lang="ru-RU" b="0">
                <a:solidFill>
                  <a:srgbClr val="FFFF00"/>
                </a:solidFill>
              </a:rPr>
              <a:t>При зниженні курсу національної валюти, якщо не протидіють інші чинники, експортери або отримують експортну премію при обміні вирученої іноземної валюти, яка подорожчала, на національну валюту, яка подешевшала, або мають можливість продавати товари за цінами, нижчими від середньосвітових. Але одночасно зниження курсу національної валюти впливає на подорожчання імпорту, що стимулює зростання цін у країні, скорочення ввезення товарів та споживання або розвиток національного виробництва товарів замість імпортних.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Прямоугольник 2"/>
          <p:cNvSpPr>
            <a:spLocks noChangeArrowheads="1"/>
          </p:cNvSpPr>
          <p:nvPr/>
        </p:nvSpPr>
        <p:spPr bwMode="auto">
          <a:xfrm>
            <a:off x="1073150" y="1557338"/>
            <a:ext cx="7416800" cy="3727450"/>
          </a:xfrm>
          <a:prstGeom prst="rect">
            <a:avLst/>
          </a:prstGeom>
          <a:noFill/>
          <a:ln w="9525">
            <a:noFill/>
            <a:miter lim="800000"/>
            <a:headEnd/>
            <a:tailEnd/>
          </a:ln>
        </p:spPr>
        <p:txBody>
          <a:bodyPr>
            <a:spAutoFit/>
          </a:bodyPr>
          <a:lstStyle/>
          <a:p>
            <a:pPr algn="ctr">
              <a:lnSpc>
                <a:spcPct val="150000"/>
              </a:lnSpc>
            </a:pPr>
            <a:r>
              <a:rPr lang="ru-RU" sz="2000" b="0" i="1"/>
              <a:t>Зниження валютного курсу скорочує реальну заборгованість у національній валюті та збільшує тягар зовнішніх боргів, виражених в іноземній валюті. Невигідним стає вивезення прибутків, процентів, дивідендів, які одержують іноземні інвестори у валюті країн перебування. Ці прибутки реінвестуються або використовуються для закупівлі товарів за внутрішніми цінами і наступного їх експорту.</a:t>
            </a:r>
          </a:p>
        </p:txBody>
      </p:sp>
      <p:pic>
        <p:nvPicPr>
          <p:cNvPr id="5123" name="Picture 3"/>
          <p:cNvPicPr>
            <a:picLocks noChangeAspect="1" noChangeArrowheads="1"/>
          </p:cNvPicPr>
          <p:nvPr/>
        </p:nvPicPr>
        <p:blipFill>
          <a:blip r:embed="rId2"/>
          <a:srcRect/>
          <a:stretch>
            <a:fillRect/>
          </a:stretch>
        </p:blipFill>
        <p:spPr bwMode="auto">
          <a:xfrm>
            <a:off x="0" y="4868863"/>
            <a:ext cx="2857500" cy="1905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wheel(1)">
                                      <p:cBhvr>
                                        <p:cTn id="12"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WordArt 2"/>
          <p:cNvSpPr>
            <a:spLocks noChangeArrowheads="1" noChangeShapeType="1" noTextEdit="1"/>
          </p:cNvSpPr>
          <p:nvPr/>
        </p:nvSpPr>
        <p:spPr bwMode="gray">
          <a:xfrm>
            <a:off x="3581400" y="762000"/>
            <a:ext cx="3733800" cy="476250"/>
          </a:xfrm>
          <a:prstGeom prst="rect">
            <a:avLst/>
          </a:prstGeom>
        </p:spPr>
        <p:txBody>
          <a:bodyPr wrap="none" fromWordArt="1">
            <a:prstTxWarp prst="textPlain">
              <a:avLst>
                <a:gd name="adj" fmla="val 50000"/>
              </a:avLst>
            </a:prstTxWarp>
          </a:bodyPr>
          <a:lstStyle/>
          <a:p>
            <a:pPr algn="ctr"/>
            <a:r>
              <a:rPr lang="en-US" sz="3600" kern="10">
                <a:ln w="19050">
                  <a:solidFill>
                    <a:srgbClr val="FFFFFF"/>
                  </a:solidFill>
                  <a:round/>
                  <a:headEnd/>
                  <a:tailEnd/>
                </a:ln>
                <a:solidFill>
                  <a:schemeClr val="tx2"/>
                </a:solidFill>
                <a:effectLst>
                  <a:outerShdw dist="28398" dir="3806097" algn="ctr" rotWithShape="0">
                    <a:schemeClr val="bg2">
                      <a:alpha val="50000"/>
                    </a:schemeClr>
                  </a:outerShdw>
                </a:effectLst>
                <a:latin typeface="Verdana"/>
              </a:rPr>
              <a:t>Thank You!</a:t>
            </a:r>
            <a:endParaRPr lang="ru-RU" sz="3600" kern="10">
              <a:ln w="19050">
                <a:solidFill>
                  <a:srgbClr val="FFFFFF"/>
                </a:solidFill>
                <a:round/>
                <a:headEnd/>
                <a:tailEnd/>
              </a:ln>
              <a:solidFill>
                <a:schemeClr val="tx2"/>
              </a:solidFill>
              <a:effectLst>
                <a:outerShdw dist="28398" dir="3806097" algn="ctr" rotWithShape="0">
                  <a:schemeClr val="bg2">
                    <a:alpha val="50000"/>
                  </a:schemeClr>
                </a:outerShdw>
              </a:effectLst>
              <a:latin typeface="Verdan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582TGp_GoUp_light_ani">
  <a:themeElements>
    <a:clrScheme name="Default Design 1">
      <a:dk1>
        <a:srgbClr val="000000"/>
      </a:dk1>
      <a:lt1>
        <a:srgbClr val="FFFFFF"/>
      </a:lt1>
      <a:dk2>
        <a:srgbClr val="000000"/>
      </a:dk2>
      <a:lt2>
        <a:srgbClr val="4D4D4D"/>
      </a:lt2>
      <a:accent1>
        <a:srgbClr val="3CC2B5"/>
      </a:accent1>
      <a:accent2>
        <a:srgbClr val="81A551"/>
      </a:accent2>
      <a:accent3>
        <a:srgbClr val="FFFFFF"/>
      </a:accent3>
      <a:accent4>
        <a:srgbClr val="000000"/>
      </a:accent4>
      <a:accent5>
        <a:srgbClr val="AFDDD7"/>
      </a:accent5>
      <a:accent6>
        <a:srgbClr val="749549"/>
      </a:accent6>
      <a:hlink>
        <a:srgbClr val="F1B50D"/>
      </a:hlink>
      <a:folHlink>
        <a:srgbClr val="15ACE1"/>
      </a:folHlink>
    </a:clrScheme>
    <a:fontScheme name="Default Design">
      <a:majorFont>
        <a:latin typeface="Arial"/>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4D4D4D"/>
        </a:lt2>
        <a:accent1>
          <a:srgbClr val="3CC2B5"/>
        </a:accent1>
        <a:accent2>
          <a:srgbClr val="81A551"/>
        </a:accent2>
        <a:accent3>
          <a:srgbClr val="FFFFFF"/>
        </a:accent3>
        <a:accent4>
          <a:srgbClr val="000000"/>
        </a:accent4>
        <a:accent5>
          <a:srgbClr val="AFDDD7"/>
        </a:accent5>
        <a:accent6>
          <a:srgbClr val="749549"/>
        </a:accent6>
        <a:hlink>
          <a:srgbClr val="F1B50D"/>
        </a:hlink>
        <a:folHlink>
          <a:srgbClr val="15ACE1"/>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253451"/>
        </a:dk2>
        <a:lt2>
          <a:srgbClr val="4D4D4D"/>
        </a:lt2>
        <a:accent1>
          <a:srgbClr val="88B43A"/>
        </a:accent1>
        <a:accent2>
          <a:srgbClr val="D0C644"/>
        </a:accent2>
        <a:accent3>
          <a:srgbClr val="FFFFFF"/>
        </a:accent3>
        <a:accent4>
          <a:srgbClr val="000000"/>
        </a:accent4>
        <a:accent5>
          <a:srgbClr val="C3D6AE"/>
        </a:accent5>
        <a:accent6>
          <a:srgbClr val="BCB33D"/>
        </a:accent6>
        <a:hlink>
          <a:srgbClr val="DD93B4"/>
        </a:hlink>
        <a:folHlink>
          <a:srgbClr val="87A5A7"/>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333300"/>
        </a:dk2>
        <a:lt2>
          <a:srgbClr val="4D4D4D"/>
        </a:lt2>
        <a:accent1>
          <a:srgbClr val="F5B80B"/>
        </a:accent1>
        <a:accent2>
          <a:srgbClr val="6292C6"/>
        </a:accent2>
        <a:accent3>
          <a:srgbClr val="FFFFFF"/>
        </a:accent3>
        <a:accent4>
          <a:srgbClr val="000000"/>
        </a:accent4>
        <a:accent5>
          <a:srgbClr val="F9D8AA"/>
        </a:accent5>
        <a:accent6>
          <a:srgbClr val="5884B3"/>
        </a:accent6>
        <a:hlink>
          <a:srgbClr val="74BD43"/>
        </a:hlink>
        <a:folHlink>
          <a:srgbClr val="C4B79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285</TotalTime>
  <Words>610</Words>
  <Application>Microsoft Office PowerPoint</Application>
  <PresentationFormat>Экран (4:3)</PresentationFormat>
  <Paragraphs>27</Paragraphs>
  <Slides>14</Slides>
  <Notes>0</Notes>
  <HiddenSlides>0</HiddenSlides>
  <MMClips>1</MMClips>
  <ScaleCrop>false</ScaleCrop>
  <HeadingPairs>
    <vt:vector size="6" baseType="variant">
      <vt:variant>
        <vt:lpstr>Использованные шрифты</vt:lpstr>
      </vt:variant>
      <vt:variant>
        <vt:i4>3</vt:i4>
      </vt:variant>
      <vt:variant>
        <vt:lpstr>Шаблон оформления</vt:lpstr>
      </vt:variant>
      <vt:variant>
        <vt:i4>16</vt:i4>
      </vt:variant>
      <vt:variant>
        <vt:lpstr>Заголовки слайдов</vt:lpstr>
      </vt:variant>
      <vt:variant>
        <vt:i4>14</vt:i4>
      </vt:variant>
    </vt:vector>
  </HeadingPairs>
  <TitlesOfParts>
    <vt:vector size="33" baseType="lpstr">
      <vt:lpstr>Arial</vt:lpstr>
      <vt:lpstr>Calibri</vt:lpstr>
      <vt:lpstr>Times New Roman</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582TGp_GoUp_light_ani</vt:lpstr>
      <vt:lpstr>Формування валютного курсу: режими плаваючих та фіксованих курсів. Чинники впливу на курс валюти за плаваючого режиму. Вплив змін курсу національної валюти на умови зовнішньої торгівлі. </vt:lpstr>
      <vt:lpstr>Формування валютного курсу: режими плаваючих та фіксованих курсів. </vt:lpstr>
      <vt:lpstr>Слайд 3</vt:lpstr>
      <vt:lpstr>Слайд 4</vt:lpstr>
      <vt:lpstr>Слайд 5</vt:lpstr>
      <vt:lpstr>Слайд 6</vt:lpstr>
      <vt:lpstr>Слайд 7</vt:lpstr>
      <vt:lpstr>Слайд 8</vt:lpstr>
      <vt:lpstr>Слайд 9</vt:lpstr>
      <vt:lpstr>Слайд 10</vt:lpstr>
      <vt:lpstr>Вплив змін курсу національної валюти на умови зовнішньої торгівлі</vt:lpstr>
      <vt:lpstr>Слайд 12</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ThemeGallery PowerTemplate</dc:title>
  <dc:creator>Yurka</dc:creator>
  <cp:lastModifiedBy>Admin</cp:lastModifiedBy>
  <cp:revision>23</cp:revision>
  <dcterms:created xsi:type="dcterms:W3CDTF">2011-11-03T17:08:52Z</dcterms:created>
  <dcterms:modified xsi:type="dcterms:W3CDTF">2011-12-01T10:57:19Z</dcterms:modified>
</cp:coreProperties>
</file>